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3"/>
  </p:sldMasterIdLst>
  <p:notesMasterIdLst>
    <p:notesMasterId r:id="rId32"/>
  </p:notesMasterIdLst>
  <p:handoutMasterIdLst>
    <p:handoutMasterId r:id="rId33"/>
  </p:handoutMasterIdLst>
  <p:sldIdLst>
    <p:sldId id="256" r:id="rId4"/>
    <p:sldId id="273" r:id="rId5"/>
    <p:sldId id="275" r:id="rId6"/>
    <p:sldId id="276" r:id="rId7"/>
    <p:sldId id="274" r:id="rId8"/>
    <p:sldId id="277" r:id="rId9"/>
    <p:sldId id="278" r:id="rId10"/>
    <p:sldId id="279" r:id="rId11"/>
    <p:sldId id="280" r:id="rId12"/>
    <p:sldId id="290" r:id="rId13"/>
    <p:sldId id="281" r:id="rId14"/>
    <p:sldId id="282" r:id="rId15"/>
    <p:sldId id="283" r:id="rId16"/>
    <p:sldId id="284" r:id="rId17"/>
    <p:sldId id="285" r:id="rId18"/>
    <p:sldId id="286" r:id="rId19"/>
    <p:sldId id="287" r:id="rId20"/>
    <p:sldId id="265" r:id="rId21"/>
    <p:sldId id="295" r:id="rId22"/>
    <p:sldId id="263" r:id="rId23"/>
    <p:sldId id="264" r:id="rId24"/>
    <p:sldId id="292" r:id="rId25"/>
    <p:sldId id="268" r:id="rId26"/>
    <p:sldId id="269" r:id="rId27"/>
    <p:sldId id="288" r:id="rId28"/>
    <p:sldId id="270" r:id="rId29"/>
    <p:sldId id="294" r:id="rId30"/>
    <p:sldId id="293" r:id="rId31"/>
  </p:sldIdLst>
  <p:sldSz cx="9144000" cy="6858000" type="screen4x3"/>
  <p:notesSz cx="9144000" cy="6858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457153"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914307"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37146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1828613"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285768" algn="l" defTabSz="914307" rtl="0" eaLnBrk="1" latinLnBrk="0" hangingPunct="1">
      <a:defRPr sz="2400" kern="1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742921" algn="l" defTabSz="914307" rtl="0" eaLnBrk="1" latinLnBrk="0" hangingPunct="1">
      <a:defRPr sz="2400" kern="1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200075" algn="l" defTabSz="914307" rtl="0" eaLnBrk="1" latinLnBrk="0" hangingPunct="1">
      <a:defRPr sz="2400" kern="1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657228" algn="l" defTabSz="914307" rtl="0" eaLnBrk="1" latinLnBrk="0" hangingPunct="1">
      <a:defRPr sz="2400" kern="1200">
        <a:solidFill>
          <a:schemeClr val="tx1"/>
        </a:solidFill>
        <a:latin typeface="Arial" panose="020B0604020202020204" pitchFamily="34" charset="0"/>
        <a:ea typeface="ＭＳ Ｐゴシック" panose="020B0600070205080204" pitchFamily="34" charset="-128"/>
        <a:cs typeface="ＭＳ Ｐゴシック" panose="020B0600070205080204" pitchFamily="34" charset="-128"/>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97FCF6-02B5-7641-BE85-FD0D8A701B19}" v="468" dt="2021-11-10T03:27:29.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6122"/>
  </p:normalViewPr>
  <p:slideViewPr>
    <p:cSldViewPr>
      <p:cViewPr varScale="1">
        <p:scale>
          <a:sx n="109" d="100"/>
          <a:sy n="109" d="100"/>
        </p:scale>
        <p:origin x="2920" y="192"/>
      </p:cViewPr>
      <p:guideLst/>
    </p:cSldViewPr>
  </p:slideViewPr>
  <p:outlineViewPr>
    <p:cViewPr>
      <p:scale>
        <a:sx n="33" d="100"/>
        <a:sy n="33" d="100"/>
      </p:scale>
      <p:origin x="0" y="-6848"/>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152" d="100"/>
          <a:sy n="152" d="100"/>
        </p:scale>
        <p:origin x="232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Hanly" userId="67462bc7-2b51-4455-b2e7-b5f944a4684a" providerId="ADAL" clId="{2A876472-ACCA-2141-9510-92CD67A6FB5C}"/>
    <pc:docChg chg="undo custSel addSld delSld modSld sldOrd">
      <pc:chgData name="Mark Hanly" userId="67462bc7-2b51-4455-b2e7-b5f944a4684a" providerId="ADAL" clId="{2A876472-ACCA-2141-9510-92CD67A6FB5C}" dt="2020-09-22T10:14:46.428" v="9019" actId="20577"/>
      <pc:docMkLst>
        <pc:docMk/>
      </pc:docMkLst>
      <pc:sldChg chg="modSp mod">
        <pc:chgData name="Mark Hanly" userId="67462bc7-2b51-4455-b2e7-b5f944a4684a" providerId="ADAL" clId="{2A876472-ACCA-2141-9510-92CD67A6FB5C}" dt="2020-09-21T07:48:05.666" v="901" actId="404"/>
        <pc:sldMkLst>
          <pc:docMk/>
          <pc:sldMk cId="2755047265" sldId="256"/>
        </pc:sldMkLst>
        <pc:spChg chg="mod">
          <ac:chgData name="Mark Hanly" userId="67462bc7-2b51-4455-b2e7-b5f944a4684a" providerId="ADAL" clId="{2A876472-ACCA-2141-9510-92CD67A6FB5C}" dt="2020-09-21T07:48:05.666" v="901" actId="404"/>
          <ac:spMkLst>
            <pc:docMk/>
            <pc:sldMk cId="2755047265" sldId="256"/>
            <ac:spMk id="2" creationId="{5D4C3FAA-E127-D642-AAB3-B26969EBA9A7}"/>
          </ac:spMkLst>
        </pc:spChg>
      </pc:sldChg>
      <pc:sldChg chg="del">
        <pc:chgData name="Mark Hanly" userId="67462bc7-2b51-4455-b2e7-b5f944a4684a" providerId="ADAL" clId="{2A876472-ACCA-2141-9510-92CD67A6FB5C}" dt="2020-09-21T07:09:22.241" v="0" actId="2696"/>
        <pc:sldMkLst>
          <pc:docMk/>
          <pc:sldMk cId="462667943" sldId="257"/>
        </pc:sldMkLst>
      </pc:sldChg>
      <pc:sldChg chg="modSp add mod">
        <pc:chgData name="Mark Hanly" userId="67462bc7-2b51-4455-b2e7-b5f944a4684a" providerId="ADAL" clId="{2A876472-ACCA-2141-9510-92CD67A6FB5C}" dt="2020-09-22T01:58:14.864" v="6068" actId="20577"/>
        <pc:sldMkLst>
          <pc:docMk/>
          <pc:sldMk cId="2000918377" sldId="257"/>
        </pc:sldMkLst>
        <pc:spChg chg="mod">
          <ac:chgData name="Mark Hanly" userId="67462bc7-2b51-4455-b2e7-b5f944a4684a" providerId="ADAL" clId="{2A876472-ACCA-2141-9510-92CD67A6FB5C}" dt="2020-09-21T07:09:43.539" v="25" actId="20577"/>
          <ac:spMkLst>
            <pc:docMk/>
            <pc:sldMk cId="2000918377" sldId="257"/>
            <ac:spMk id="2" creationId="{D12014BE-F554-B74C-ADD1-86B4FCEDBB06}"/>
          </ac:spMkLst>
        </pc:spChg>
        <pc:spChg chg="mod">
          <ac:chgData name="Mark Hanly" userId="67462bc7-2b51-4455-b2e7-b5f944a4684a" providerId="ADAL" clId="{2A876472-ACCA-2141-9510-92CD67A6FB5C}" dt="2020-09-22T01:58:14.864" v="6068" actId="20577"/>
          <ac:spMkLst>
            <pc:docMk/>
            <pc:sldMk cId="2000918377" sldId="257"/>
            <ac:spMk id="3" creationId="{41D6ADB2-451E-8D4B-A8ED-EEE2C9B938D2}"/>
          </ac:spMkLst>
        </pc:spChg>
      </pc:sldChg>
      <pc:sldChg chg="del">
        <pc:chgData name="Mark Hanly" userId="67462bc7-2b51-4455-b2e7-b5f944a4684a" providerId="ADAL" clId="{2A876472-ACCA-2141-9510-92CD67A6FB5C}" dt="2020-09-21T07:09:22.270" v="1" actId="2696"/>
        <pc:sldMkLst>
          <pc:docMk/>
          <pc:sldMk cId="3159954978" sldId="258"/>
        </pc:sldMkLst>
      </pc:sldChg>
      <pc:sldChg chg="addSp modSp add mod modAnim modNotesTx">
        <pc:chgData name="Mark Hanly" userId="67462bc7-2b51-4455-b2e7-b5f944a4684a" providerId="ADAL" clId="{2A876472-ACCA-2141-9510-92CD67A6FB5C}" dt="2020-09-22T10:14:46.428" v="9019" actId="20577"/>
        <pc:sldMkLst>
          <pc:docMk/>
          <pc:sldMk cId="4204979748" sldId="258"/>
        </pc:sldMkLst>
        <pc:spChg chg="mod">
          <ac:chgData name="Mark Hanly" userId="67462bc7-2b51-4455-b2e7-b5f944a4684a" providerId="ADAL" clId="{2A876472-ACCA-2141-9510-92CD67A6FB5C}" dt="2020-09-21T07:19:58.258" v="270" actId="20577"/>
          <ac:spMkLst>
            <pc:docMk/>
            <pc:sldMk cId="4204979748" sldId="258"/>
            <ac:spMk id="2" creationId="{00BB5426-D781-D847-A741-732125B1E44E}"/>
          </ac:spMkLst>
        </pc:spChg>
        <pc:spChg chg="mod">
          <ac:chgData name="Mark Hanly" userId="67462bc7-2b51-4455-b2e7-b5f944a4684a" providerId="ADAL" clId="{2A876472-ACCA-2141-9510-92CD67A6FB5C}" dt="2020-09-21T07:35:37.152" v="541" actId="14100"/>
          <ac:spMkLst>
            <pc:docMk/>
            <pc:sldMk cId="4204979748" sldId="258"/>
            <ac:spMk id="3" creationId="{51169639-F332-FC42-A7D5-82B33867BBEA}"/>
          </ac:spMkLst>
        </pc:spChg>
        <pc:spChg chg="add mod">
          <ac:chgData name="Mark Hanly" userId="67462bc7-2b51-4455-b2e7-b5f944a4684a" providerId="ADAL" clId="{2A876472-ACCA-2141-9510-92CD67A6FB5C}" dt="2020-09-22T10:14:46.428" v="9019" actId="20577"/>
          <ac:spMkLst>
            <pc:docMk/>
            <pc:sldMk cId="4204979748" sldId="258"/>
            <ac:spMk id="5" creationId="{3B7743B0-B059-D74B-909F-7404D8F3FE0B}"/>
          </ac:spMkLst>
        </pc:spChg>
        <pc:graphicFrameChg chg="add mod modGraphic">
          <ac:chgData name="Mark Hanly" userId="67462bc7-2b51-4455-b2e7-b5f944a4684a" providerId="ADAL" clId="{2A876472-ACCA-2141-9510-92CD67A6FB5C}" dt="2020-09-21T07:49:21.154" v="911" actId="1076"/>
          <ac:graphicFrameMkLst>
            <pc:docMk/>
            <pc:sldMk cId="4204979748" sldId="258"/>
            <ac:graphicFrameMk id="4" creationId="{5500D0F3-4E80-7844-B04D-D2A9FBEA8852}"/>
          </ac:graphicFrameMkLst>
        </pc:graphicFrameChg>
      </pc:sldChg>
      <pc:sldChg chg="addSp delSp modSp add mod">
        <pc:chgData name="Mark Hanly" userId="67462bc7-2b51-4455-b2e7-b5f944a4684a" providerId="ADAL" clId="{2A876472-ACCA-2141-9510-92CD67A6FB5C}" dt="2020-09-21T23:20:23.300" v="2411" actId="20577"/>
        <pc:sldMkLst>
          <pc:docMk/>
          <pc:sldMk cId="2364625617" sldId="259"/>
        </pc:sldMkLst>
        <pc:spChg chg="mod">
          <ac:chgData name="Mark Hanly" userId="67462bc7-2b51-4455-b2e7-b5f944a4684a" providerId="ADAL" clId="{2A876472-ACCA-2141-9510-92CD67A6FB5C}" dt="2020-09-21T07:42:02.635" v="684" actId="20577"/>
          <ac:spMkLst>
            <pc:docMk/>
            <pc:sldMk cId="2364625617" sldId="259"/>
            <ac:spMk id="2" creationId="{9F9811E3-2890-4C48-98BA-7B9D7A05CFCD}"/>
          </ac:spMkLst>
        </pc:spChg>
        <pc:spChg chg="mod">
          <ac:chgData name="Mark Hanly" userId="67462bc7-2b51-4455-b2e7-b5f944a4684a" providerId="ADAL" clId="{2A876472-ACCA-2141-9510-92CD67A6FB5C}" dt="2020-09-21T23:20:23.300" v="2411" actId="20577"/>
          <ac:spMkLst>
            <pc:docMk/>
            <pc:sldMk cId="2364625617" sldId="259"/>
            <ac:spMk id="3" creationId="{0D29D842-78CB-844E-A13B-5CDBC241F5B6}"/>
          </ac:spMkLst>
        </pc:spChg>
        <pc:picChg chg="add del">
          <ac:chgData name="Mark Hanly" userId="67462bc7-2b51-4455-b2e7-b5f944a4684a" providerId="ADAL" clId="{2A876472-ACCA-2141-9510-92CD67A6FB5C}" dt="2020-09-21T07:41:51.546" v="643"/>
          <ac:picMkLst>
            <pc:docMk/>
            <pc:sldMk cId="2364625617" sldId="259"/>
            <ac:picMk id="1026" creationId="{245F19CE-E8E2-AA4B-9238-6A3906FE1497}"/>
          </ac:picMkLst>
        </pc:picChg>
        <pc:picChg chg="add mod">
          <ac:chgData name="Mark Hanly" userId="67462bc7-2b51-4455-b2e7-b5f944a4684a" providerId="ADAL" clId="{2A876472-ACCA-2141-9510-92CD67A6FB5C}" dt="2020-09-21T07:42:21.689" v="690" actId="1076"/>
          <ac:picMkLst>
            <pc:docMk/>
            <pc:sldMk cId="2364625617" sldId="259"/>
            <ac:picMk id="1028" creationId="{450E0F1D-C201-7544-AC0A-443F4C7639C0}"/>
          </ac:picMkLst>
        </pc:picChg>
      </pc:sldChg>
      <pc:sldChg chg="del">
        <pc:chgData name="Mark Hanly" userId="67462bc7-2b51-4455-b2e7-b5f944a4684a" providerId="ADAL" clId="{2A876472-ACCA-2141-9510-92CD67A6FB5C}" dt="2020-09-21T07:09:22.285" v="2" actId="2696"/>
        <pc:sldMkLst>
          <pc:docMk/>
          <pc:sldMk cId="4149854729" sldId="259"/>
        </pc:sldMkLst>
      </pc:sldChg>
      <pc:sldChg chg="addSp modSp add mod modAnim">
        <pc:chgData name="Mark Hanly" userId="67462bc7-2b51-4455-b2e7-b5f944a4684a" providerId="ADAL" clId="{2A876472-ACCA-2141-9510-92CD67A6FB5C}" dt="2020-09-22T05:58:31.871" v="8612"/>
        <pc:sldMkLst>
          <pc:docMk/>
          <pc:sldMk cId="104355209" sldId="260"/>
        </pc:sldMkLst>
        <pc:spChg chg="mod">
          <ac:chgData name="Mark Hanly" userId="67462bc7-2b51-4455-b2e7-b5f944a4684a" providerId="ADAL" clId="{2A876472-ACCA-2141-9510-92CD67A6FB5C}" dt="2020-09-21T07:49:39.283" v="948" actId="20577"/>
          <ac:spMkLst>
            <pc:docMk/>
            <pc:sldMk cId="104355209" sldId="260"/>
            <ac:spMk id="2" creationId="{94B741D1-5F86-7D40-8AE8-59BFF198BC2B}"/>
          </ac:spMkLst>
        </pc:spChg>
        <pc:spChg chg="mod">
          <ac:chgData name="Mark Hanly" userId="67462bc7-2b51-4455-b2e7-b5f944a4684a" providerId="ADAL" clId="{2A876472-ACCA-2141-9510-92CD67A6FB5C}" dt="2020-09-22T05:58:31.871" v="8612"/>
          <ac:spMkLst>
            <pc:docMk/>
            <pc:sldMk cId="104355209" sldId="260"/>
            <ac:spMk id="3" creationId="{ECA03B23-F14B-5B42-8AEE-A97708E62FC8}"/>
          </ac:spMkLst>
        </pc:spChg>
        <pc:graphicFrameChg chg="add mod modGraphic">
          <ac:chgData name="Mark Hanly" userId="67462bc7-2b51-4455-b2e7-b5f944a4684a" providerId="ADAL" clId="{2A876472-ACCA-2141-9510-92CD67A6FB5C}" dt="2020-09-21T07:59:02.285" v="1293" actId="1076"/>
          <ac:graphicFrameMkLst>
            <pc:docMk/>
            <pc:sldMk cId="104355209" sldId="260"/>
            <ac:graphicFrameMk id="4" creationId="{DFB4EFAB-AA92-5746-804C-F1B4F9EA8BE8}"/>
          </ac:graphicFrameMkLst>
        </pc:graphicFrameChg>
      </pc:sldChg>
      <pc:sldChg chg="del">
        <pc:chgData name="Mark Hanly" userId="67462bc7-2b51-4455-b2e7-b5f944a4684a" providerId="ADAL" clId="{2A876472-ACCA-2141-9510-92CD67A6FB5C}" dt="2020-09-21T07:09:22.304" v="3" actId="2696"/>
        <pc:sldMkLst>
          <pc:docMk/>
          <pc:sldMk cId="3009929046" sldId="260"/>
        </pc:sldMkLst>
      </pc:sldChg>
      <pc:sldChg chg="addSp modSp add mod">
        <pc:chgData name="Mark Hanly" userId="67462bc7-2b51-4455-b2e7-b5f944a4684a" providerId="ADAL" clId="{2A876472-ACCA-2141-9510-92CD67A6FB5C}" dt="2020-09-21T23:24:54.452" v="2566" actId="20577"/>
        <pc:sldMkLst>
          <pc:docMk/>
          <pc:sldMk cId="2233732884" sldId="261"/>
        </pc:sldMkLst>
        <pc:spChg chg="mod">
          <ac:chgData name="Mark Hanly" userId="67462bc7-2b51-4455-b2e7-b5f944a4684a" providerId="ADAL" clId="{2A876472-ACCA-2141-9510-92CD67A6FB5C}" dt="2020-09-21T07:59:54.128" v="1362" actId="20577"/>
          <ac:spMkLst>
            <pc:docMk/>
            <pc:sldMk cId="2233732884" sldId="261"/>
            <ac:spMk id="2" creationId="{3F676842-D0C6-5049-98DD-9623829CEC2B}"/>
          </ac:spMkLst>
        </pc:spChg>
        <pc:spChg chg="mod">
          <ac:chgData name="Mark Hanly" userId="67462bc7-2b51-4455-b2e7-b5f944a4684a" providerId="ADAL" clId="{2A876472-ACCA-2141-9510-92CD67A6FB5C}" dt="2020-09-21T08:43:45.175" v="1610" actId="14100"/>
          <ac:spMkLst>
            <pc:docMk/>
            <pc:sldMk cId="2233732884" sldId="261"/>
            <ac:spMk id="3" creationId="{3E2E8C33-4C8E-D041-8484-1D64D3B2AEB6}"/>
          </ac:spMkLst>
        </pc:spChg>
        <pc:spChg chg="add mod">
          <ac:chgData name="Mark Hanly" userId="67462bc7-2b51-4455-b2e7-b5f944a4684a" providerId="ADAL" clId="{2A876472-ACCA-2141-9510-92CD67A6FB5C}" dt="2020-09-21T08:43:47.600" v="1611" actId="14100"/>
          <ac:spMkLst>
            <pc:docMk/>
            <pc:sldMk cId="2233732884" sldId="261"/>
            <ac:spMk id="4" creationId="{3A8A0E41-98EF-9C47-9B0C-1BA88B747CD7}"/>
          </ac:spMkLst>
        </pc:spChg>
        <pc:graphicFrameChg chg="add mod modGraphic">
          <ac:chgData name="Mark Hanly" userId="67462bc7-2b51-4455-b2e7-b5f944a4684a" providerId="ADAL" clId="{2A876472-ACCA-2141-9510-92CD67A6FB5C}" dt="2020-09-21T23:24:54.452" v="2566" actId="20577"/>
          <ac:graphicFrameMkLst>
            <pc:docMk/>
            <pc:sldMk cId="2233732884" sldId="261"/>
            <ac:graphicFrameMk id="5" creationId="{60581C20-093B-C648-B89D-CE7C74DDF813}"/>
          </ac:graphicFrameMkLst>
        </pc:graphicFrameChg>
      </pc:sldChg>
      <pc:sldChg chg="addSp modSp add mod">
        <pc:chgData name="Mark Hanly" userId="67462bc7-2b51-4455-b2e7-b5f944a4684a" providerId="ADAL" clId="{2A876472-ACCA-2141-9510-92CD67A6FB5C}" dt="2020-09-22T04:07:23.949" v="7522" actId="20577"/>
        <pc:sldMkLst>
          <pc:docMk/>
          <pc:sldMk cId="35646963" sldId="262"/>
        </pc:sldMkLst>
        <pc:spChg chg="mod">
          <ac:chgData name="Mark Hanly" userId="67462bc7-2b51-4455-b2e7-b5f944a4684a" providerId="ADAL" clId="{2A876472-ACCA-2141-9510-92CD67A6FB5C}" dt="2020-09-21T08:55:23.296" v="1845" actId="20577"/>
          <ac:spMkLst>
            <pc:docMk/>
            <pc:sldMk cId="35646963" sldId="262"/>
            <ac:spMk id="2" creationId="{9F100B8D-9A3A-4742-8AAA-182B064FF830}"/>
          </ac:spMkLst>
        </pc:spChg>
        <pc:spChg chg="mod">
          <ac:chgData name="Mark Hanly" userId="67462bc7-2b51-4455-b2e7-b5f944a4684a" providerId="ADAL" clId="{2A876472-ACCA-2141-9510-92CD67A6FB5C}" dt="2020-09-22T04:07:23.949" v="7522" actId="20577"/>
          <ac:spMkLst>
            <pc:docMk/>
            <pc:sldMk cId="35646963" sldId="262"/>
            <ac:spMk id="3" creationId="{CCCB962E-D437-DB46-99F4-189AA252EEFB}"/>
          </ac:spMkLst>
        </pc:spChg>
        <pc:picChg chg="add mod">
          <ac:chgData name="Mark Hanly" userId="67462bc7-2b51-4455-b2e7-b5f944a4684a" providerId="ADAL" clId="{2A876472-ACCA-2141-9510-92CD67A6FB5C}" dt="2020-09-21T08:55:05.228" v="1807" actId="1440"/>
          <ac:picMkLst>
            <pc:docMk/>
            <pc:sldMk cId="35646963" sldId="262"/>
            <ac:picMk id="5" creationId="{BA7C2CD7-8360-9546-9FBD-D010A27B7254}"/>
          </ac:picMkLst>
        </pc:picChg>
      </pc:sldChg>
      <pc:sldChg chg="del">
        <pc:chgData name="Mark Hanly" userId="67462bc7-2b51-4455-b2e7-b5f944a4684a" providerId="ADAL" clId="{2A876472-ACCA-2141-9510-92CD67A6FB5C}" dt="2020-09-21T07:09:22.344" v="5" actId="2696"/>
        <pc:sldMkLst>
          <pc:docMk/>
          <pc:sldMk cId="2657619715" sldId="262"/>
        </pc:sldMkLst>
      </pc:sldChg>
      <pc:sldChg chg="del">
        <pc:chgData name="Mark Hanly" userId="67462bc7-2b51-4455-b2e7-b5f944a4684a" providerId="ADAL" clId="{2A876472-ACCA-2141-9510-92CD67A6FB5C}" dt="2020-09-21T07:09:22.377" v="6" actId="2696"/>
        <pc:sldMkLst>
          <pc:docMk/>
          <pc:sldMk cId="2025173844" sldId="263"/>
        </pc:sldMkLst>
      </pc:sldChg>
      <pc:sldChg chg="addSp delSp modSp add mod">
        <pc:chgData name="Mark Hanly" userId="67462bc7-2b51-4455-b2e7-b5f944a4684a" providerId="ADAL" clId="{2A876472-ACCA-2141-9510-92CD67A6FB5C}" dt="2020-09-22T04:07:41.713" v="7528" actId="14100"/>
        <pc:sldMkLst>
          <pc:docMk/>
          <pc:sldMk cId="4138709451" sldId="263"/>
        </pc:sldMkLst>
        <pc:spChg chg="mod">
          <ac:chgData name="Mark Hanly" userId="67462bc7-2b51-4455-b2e7-b5f944a4684a" providerId="ADAL" clId="{2A876472-ACCA-2141-9510-92CD67A6FB5C}" dt="2020-09-22T04:07:41.713" v="7528" actId="14100"/>
          <ac:spMkLst>
            <pc:docMk/>
            <pc:sldMk cId="4138709451" sldId="263"/>
            <ac:spMk id="3" creationId="{CCCB962E-D437-DB46-99F4-189AA252EEFB}"/>
          </ac:spMkLst>
        </pc:spChg>
        <pc:picChg chg="del">
          <ac:chgData name="Mark Hanly" userId="67462bc7-2b51-4455-b2e7-b5f944a4684a" providerId="ADAL" clId="{2A876472-ACCA-2141-9510-92CD67A6FB5C}" dt="2020-09-21T09:00:38.149" v="1847" actId="478"/>
          <ac:picMkLst>
            <pc:docMk/>
            <pc:sldMk cId="4138709451" sldId="263"/>
            <ac:picMk id="5" creationId="{BA7C2CD7-8360-9546-9FBD-D010A27B7254}"/>
          </ac:picMkLst>
        </pc:picChg>
        <pc:picChg chg="add mod">
          <ac:chgData name="Mark Hanly" userId="67462bc7-2b51-4455-b2e7-b5f944a4684a" providerId="ADAL" clId="{2A876472-ACCA-2141-9510-92CD67A6FB5C}" dt="2020-09-21T09:00:53.278" v="1852" actId="1076"/>
          <ac:picMkLst>
            <pc:docMk/>
            <pc:sldMk cId="4138709451" sldId="263"/>
            <ac:picMk id="6" creationId="{7EDD2EEE-4114-7A42-9E68-5DBFD5932936}"/>
          </ac:picMkLst>
        </pc:picChg>
      </pc:sldChg>
      <pc:sldChg chg="del">
        <pc:chgData name="Mark Hanly" userId="67462bc7-2b51-4455-b2e7-b5f944a4684a" providerId="ADAL" clId="{2A876472-ACCA-2141-9510-92CD67A6FB5C}" dt="2020-09-21T07:09:22.415" v="7" actId="2696"/>
        <pc:sldMkLst>
          <pc:docMk/>
          <pc:sldMk cId="599233470" sldId="264"/>
        </pc:sldMkLst>
      </pc:sldChg>
      <pc:sldChg chg="addSp delSp modSp add mod ord">
        <pc:chgData name="Mark Hanly" userId="67462bc7-2b51-4455-b2e7-b5f944a4684a" providerId="ADAL" clId="{2A876472-ACCA-2141-9510-92CD67A6FB5C}" dt="2020-09-22T04:08:01.055" v="7531" actId="113"/>
        <pc:sldMkLst>
          <pc:docMk/>
          <pc:sldMk cId="1297240134" sldId="264"/>
        </pc:sldMkLst>
        <pc:spChg chg="mod">
          <ac:chgData name="Mark Hanly" userId="67462bc7-2b51-4455-b2e7-b5f944a4684a" providerId="ADAL" clId="{2A876472-ACCA-2141-9510-92CD67A6FB5C}" dt="2020-09-22T04:08:01.055" v="7531" actId="113"/>
          <ac:spMkLst>
            <pc:docMk/>
            <pc:sldMk cId="1297240134" sldId="264"/>
            <ac:spMk id="3" creationId="{CCCB962E-D437-DB46-99F4-189AA252EEFB}"/>
          </ac:spMkLst>
        </pc:spChg>
        <pc:picChg chg="del">
          <ac:chgData name="Mark Hanly" userId="67462bc7-2b51-4455-b2e7-b5f944a4684a" providerId="ADAL" clId="{2A876472-ACCA-2141-9510-92CD67A6FB5C}" dt="2020-09-21T09:12:51.189" v="1857" actId="478"/>
          <ac:picMkLst>
            <pc:docMk/>
            <pc:sldMk cId="1297240134" sldId="264"/>
            <ac:picMk id="5" creationId="{BA7C2CD7-8360-9546-9FBD-D010A27B7254}"/>
          </ac:picMkLst>
        </pc:picChg>
        <pc:picChg chg="add mod">
          <ac:chgData name="Mark Hanly" userId="67462bc7-2b51-4455-b2e7-b5f944a4684a" providerId="ADAL" clId="{2A876472-ACCA-2141-9510-92CD67A6FB5C}" dt="2020-09-21T09:13:18.700" v="1862" actId="1440"/>
          <ac:picMkLst>
            <pc:docMk/>
            <pc:sldMk cId="1297240134" sldId="264"/>
            <ac:picMk id="6" creationId="{301731B2-B85C-CA4D-ADDD-9E000681AD0D}"/>
          </ac:picMkLst>
        </pc:picChg>
      </pc:sldChg>
      <pc:sldChg chg="addSp delSp modSp add mod modAnim">
        <pc:chgData name="Mark Hanly" userId="67462bc7-2b51-4455-b2e7-b5f944a4684a" providerId="ADAL" clId="{2A876472-ACCA-2141-9510-92CD67A6FB5C}" dt="2020-09-21T10:54:36.826" v="1993" actId="20577"/>
        <pc:sldMkLst>
          <pc:docMk/>
          <pc:sldMk cId="192221242" sldId="265"/>
        </pc:sldMkLst>
        <pc:spChg chg="mod">
          <ac:chgData name="Mark Hanly" userId="67462bc7-2b51-4455-b2e7-b5f944a4684a" providerId="ADAL" clId="{2A876472-ACCA-2141-9510-92CD67A6FB5C}" dt="2020-09-21T10:54:36.826" v="1993" actId="20577"/>
          <ac:spMkLst>
            <pc:docMk/>
            <pc:sldMk cId="192221242" sldId="265"/>
            <ac:spMk id="2" creationId="{848512E9-15F8-2648-B294-277AF99475B5}"/>
          </ac:spMkLst>
        </pc:spChg>
        <pc:spChg chg="del mod">
          <ac:chgData name="Mark Hanly" userId="67462bc7-2b51-4455-b2e7-b5f944a4684a" providerId="ADAL" clId="{2A876472-ACCA-2141-9510-92CD67A6FB5C}" dt="2020-09-21T10:44:33.632" v="1929" actId="478"/>
          <ac:spMkLst>
            <pc:docMk/>
            <pc:sldMk cId="192221242" sldId="265"/>
            <ac:spMk id="3" creationId="{733AD85D-FE18-6E41-AB08-A92D6D10A652}"/>
          </ac:spMkLst>
        </pc:spChg>
        <pc:picChg chg="add mod">
          <ac:chgData name="Mark Hanly" userId="67462bc7-2b51-4455-b2e7-b5f944a4684a" providerId="ADAL" clId="{2A876472-ACCA-2141-9510-92CD67A6FB5C}" dt="2020-09-21T10:46:45.961" v="1944" actId="1076"/>
          <ac:picMkLst>
            <pc:docMk/>
            <pc:sldMk cId="192221242" sldId="265"/>
            <ac:picMk id="5" creationId="{1ADDFDF2-2FF8-DE46-9CB6-295A7D91A654}"/>
          </ac:picMkLst>
        </pc:picChg>
        <pc:picChg chg="add mod">
          <ac:chgData name="Mark Hanly" userId="67462bc7-2b51-4455-b2e7-b5f944a4684a" providerId="ADAL" clId="{2A876472-ACCA-2141-9510-92CD67A6FB5C}" dt="2020-09-21T10:48:39.599" v="1953" actId="1076"/>
          <ac:picMkLst>
            <pc:docMk/>
            <pc:sldMk cId="192221242" sldId="265"/>
            <ac:picMk id="7" creationId="{D6629372-104E-4E4A-9A98-A91CA3F8AE56}"/>
          </ac:picMkLst>
        </pc:picChg>
        <pc:picChg chg="add mod">
          <ac:chgData name="Mark Hanly" userId="67462bc7-2b51-4455-b2e7-b5f944a4684a" providerId="ADAL" clId="{2A876472-ACCA-2141-9510-92CD67A6FB5C}" dt="2020-09-21T10:48:44.835" v="1955" actId="1076"/>
          <ac:picMkLst>
            <pc:docMk/>
            <pc:sldMk cId="192221242" sldId="265"/>
            <ac:picMk id="9" creationId="{1B6F15FE-F83A-4945-B475-E4D538540669}"/>
          </ac:picMkLst>
        </pc:picChg>
        <pc:picChg chg="add mod">
          <ac:chgData name="Mark Hanly" userId="67462bc7-2b51-4455-b2e7-b5f944a4684a" providerId="ADAL" clId="{2A876472-ACCA-2141-9510-92CD67A6FB5C}" dt="2020-09-21T10:48:41.382" v="1954" actId="1076"/>
          <ac:picMkLst>
            <pc:docMk/>
            <pc:sldMk cId="192221242" sldId="265"/>
            <ac:picMk id="11" creationId="{C52FDA88-6DFF-AE47-AA18-AE79D7FBC708}"/>
          </ac:picMkLst>
        </pc:picChg>
      </pc:sldChg>
      <pc:sldChg chg="del">
        <pc:chgData name="Mark Hanly" userId="67462bc7-2b51-4455-b2e7-b5f944a4684a" providerId="ADAL" clId="{2A876472-ACCA-2141-9510-92CD67A6FB5C}" dt="2020-09-21T07:09:22.440" v="8" actId="2696"/>
        <pc:sldMkLst>
          <pc:docMk/>
          <pc:sldMk cId="1085117221" sldId="265"/>
        </pc:sldMkLst>
      </pc:sldChg>
      <pc:sldChg chg="del">
        <pc:chgData name="Mark Hanly" userId="67462bc7-2b51-4455-b2e7-b5f944a4684a" providerId="ADAL" clId="{2A876472-ACCA-2141-9510-92CD67A6FB5C}" dt="2020-09-21T07:09:22.329" v="4" actId="2696"/>
        <pc:sldMkLst>
          <pc:docMk/>
          <pc:sldMk cId="606669562" sldId="266"/>
        </pc:sldMkLst>
      </pc:sldChg>
      <pc:sldChg chg="addSp modSp add mod modAnim">
        <pc:chgData name="Mark Hanly" userId="67462bc7-2b51-4455-b2e7-b5f944a4684a" providerId="ADAL" clId="{2A876472-ACCA-2141-9510-92CD67A6FB5C}" dt="2020-09-22T02:00:12.236" v="6141" actId="14100"/>
        <pc:sldMkLst>
          <pc:docMk/>
          <pc:sldMk cId="4033606239" sldId="266"/>
        </pc:sldMkLst>
        <pc:spChg chg="mod">
          <ac:chgData name="Mark Hanly" userId="67462bc7-2b51-4455-b2e7-b5f944a4684a" providerId="ADAL" clId="{2A876472-ACCA-2141-9510-92CD67A6FB5C}" dt="2020-09-21T10:56:49.230" v="1995"/>
          <ac:spMkLst>
            <pc:docMk/>
            <pc:sldMk cId="4033606239" sldId="266"/>
            <ac:spMk id="2" creationId="{0B540D6D-C4CD-1842-B411-20E4C39AC6E2}"/>
          </ac:spMkLst>
        </pc:spChg>
        <pc:spChg chg="mod">
          <ac:chgData name="Mark Hanly" userId="67462bc7-2b51-4455-b2e7-b5f944a4684a" providerId="ADAL" clId="{2A876472-ACCA-2141-9510-92CD67A6FB5C}" dt="2020-09-22T02:00:12.236" v="6141" actId="14100"/>
          <ac:spMkLst>
            <pc:docMk/>
            <pc:sldMk cId="4033606239" sldId="266"/>
            <ac:spMk id="3" creationId="{15874605-D6D9-C648-803D-7F6756C94CFA}"/>
          </ac:spMkLst>
        </pc:spChg>
        <pc:spChg chg="add mod">
          <ac:chgData name="Mark Hanly" userId="67462bc7-2b51-4455-b2e7-b5f944a4684a" providerId="ADAL" clId="{2A876472-ACCA-2141-9510-92CD67A6FB5C}" dt="2020-09-21T11:14:00.328" v="2262" actId="1076"/>
          <ac:spMkLst>
            <pc:docMk/>
            <pc:sldMk cId="4033606239" sldId="266"/>
            <ac:spMk id="10" creationId="{6300EFE1-C7D3-7A42-919C-2EB9EA22FF21}"/>
          </ac:spMkLst>
        </pc:spChg>
        <pc:grpChg chg="add mod">
          <ac:chgData name="Mark Hanly" userId="67462bc7-2b51-4455-b2e7-b5f944a4684a" providerId="ADAL" clId="{2A876472-ACCA-2141-9510-92CD67A6FB5C}" dt="2020-09-21T11:14:00.328" v="2262" actId="1076"/>
          <ac:grpSpMkLst>
            <pc:docMk/>
            <pc:sldMk cId="4033606239" sldId="266"/>
            <ac:grpSpMk id="11" creationId="{F12BB731-898E-7F4A-AB82-01191608329A}"/>
          </ac:grpSpMkLst>
        </pc:grpChg>
        <pc:picChg chg="add mod">
          <ac:chgData name="Mark Hanly" userId="67462bc7-2b51-4455-b2e7-b5f944a4684a" providerId="ADAL" clId="{2A876472-ACCA-2141-9510-92CD67A6FB5C}" dt="2020-09-21T11:05:49.132" v="2110" actId="207"/>
          <ac:picMkLst>
            <pc:docMk/>
            <pc:sldMk cId="4033606239" sldId="266"/>
            <ac:picMk id="5" creationId="{C07FB5D1-EED1-404F-9870-0974CE1E95DA}"/>
          </ac:picMkLst>
        </pc:picChg>
        <pc:picChg chg="add mod">
          <ac:chgData name="Mark Hanly" userId="67462bc7-2b51-4455-b2e7-b5f944a4684a" providerId="ADAL" clId="{2A876472-ACCA-2141-9510-92CD67A6FB5C}" dt="2020-09-21T11:05:54.122" v="2112" actId="207"/>
          <ac:picMkLst>
            <pc:docMk/>
            <pc:sldMk cId="4033606239" sldId="266"/>
            <ac:picMk id="7" creationId="{8660C515-942B-C04E-BA5E-BDE548841193}"/>
          </ac:picMkLst>
        </pc:picChg>
        <pc:cxnChg chg="add mod">
          <ac:chgData name="Mark Hanly" userId="67462bc7-2b51-4455-b2e7-b5f944a4684a" providerId="ADAL" clId="{2A876472-ACCA-2141-9510-92CD67A6FB5C}" dt="2020-09-21T11:14:10.295" v="2264" actId="14100"/>
          <ac:cxnSpMkLst>
            <pc:docMk/>
            <pc:sldMk cId="4033606239" sldId="266"/>
            <ac:cxnSpMk id="8" creationId="{30DDC947-1B09-BF44-A84E-F2FEF2F6FECD}"/>
          </ac:cxnSpMkLst>
        </pc:cxnChg>
      </pc:sldChg>
      <pc:sldChg chg="addSp modSp add mod modAnim">
        <pc:chgData name="Mark Hanly" userId="67462bc7-2b51-4455-b2e7-b5f944a4684a" providerId="ADAL" clId="{2A876472-ACCA-2141-9510-92CD67A6FB5C}" dt="2020-09-22T00:43:58.189" v="4222" actId="20577"/>
        <pc:sldMkLst>
          <pc:docMk/>
          <pc:sldMk cId="3689481752" sldId="267"/>
        </pc:sldMkLst>
        <pc:spChg chg="mod">
          <ac:chgData name="Mark Hanly" userId="67462bc7-2b51-4455-b2e7-b5f944a4684a" providerId="ADAL" clId="{2A876472-ACCA-2141-9510-92CD67A6FB5C}" dt="2020-09-22T00:43:58.189" v="4222" actId="20577"/>
          <ac:spMkLst>
            <pc:docMk/>
            <pc:sldMk cId="3689481752" sldId="267"/>
            <ac:spMk id="2" creationId="{6B06D080-61D4-2545-A911-22BD03DF8303}"/>
          </ac:spMkLst>
        </pc:spChg>
        <pc:spChg chg="mod">
          <ac:chgData name="Mark Hanly" userId="67462bc7-2b51-4455-b2e7-b5f944a4684a" providerId="ADAL" clId="{2A876472-ACCA-2141-9510-92CD67A6FB5C}" dt="2020-09-21T23:49:56.348" v="3038" actId="14100"/>
          <ac:spMkLst>
            <pc:docMk/>
            <pc:sldMk cId="3689481752" sldId="267"/>
            <ac:spMk id="3" creationId="{D995E2FD-8370-CD43-8609-F0CCA8378420}"/>
          </ac:spMkLst>
        </pc:spChg>
        <pc:spChg chg="add mod">
          <ac:chgData name="Mark Hanly" userId="67462bc7-2b51-4455-b2e7-b5f944a4684a" providerId="ADAL" clId="{2A876472-ACCA-2141-9510-92CD67A6FB5C}" dt="2020-09-22T00:13:25.095" v="3511" actId="11"/>
          <ac:spMkLst>
            <pc:docMk/>
            <pc:sldMk cId="3689481752" sldId="267"/>
            <ac:spMk id="6" creationId="{61008773-EC2B-6948-9428-C4C4D70AE07C}"/>
          </ac:spMkLst>
        </pc:spChg>
        <pc:spChg chg="add mod">
          <ac:chgData name="Mark Hanly" userId="67462bc7-2b51-4455-b2e7-b5f944a4684a" providerId="ADAL" clId="{2A876472-ACCA-2141-9510-92CD67A6FB5C}" dt="2020-09-22T00:15:59.741" v="3609" actId="114"/>
          <ac:spMkLst>
            <pc:docMk/>
            <pc:sldMk cId="3689481752" sldId="267"/>
            <ac:spMk id="7" creationId="{0FE5A8B4-B2F0-6940-8979-F5426DB177B5}"/>
          </ac:spMkLst>
        </pc:spChg>
        <pc:picChg chg="add mod">
          <ac:chgData name="Mark Hanly" userId="67462bc7-2b51-4455-b2e7-b5f944a4684a" providerId="ADAL" clId="{2A876472-ACCA-2141-9510-92CD67A6FB5C}" dt="2020-09-21T23:49:52.591" v="3037" actId="14100"/>
          <ac:picMkLst>
            <pc:docMk/>
            <pc:sldMk cId="3689481752" sldId="267"/>
            <ac:picMk id="5" creationId="{3E9FFBD6-D848-1545-ABB9-3ADEC0D8DF44}"/>
          </ac:picMkLst>
        </pc:picChg>
      </pc:sldChg>
      <pc:sldChg chg="addSp delSp modSp add mod modAnim">
        <pc:chgData name="Mark Hanly" userId="67462bc7-2b51-4455-b2e7-b5f944a4684a" providerId="ADAL" clId="{2A876472-ACCA-2141-9510-92CD67A6FB5C}" dt="2020-09-22T10:13:22.746" v="8881" actId="20577"/>
        <pc:sldMkLst>
          <pc:docMk/>
          <pc:sldMk cId="4189513901" sldId="268"/>
        </pc:sldMkLst>
        <pc:spChg chg="mod">
          <ac:chgData name="Mark Hanly" userId="67462bc7-2b51-4455-b2e7-b5f944a4684a" providerId="ADAL" clId="{2A876472-ACCA-2141-9510-92CD67A6FB5C}" dt="2020-09-21T23:25:38.608" v="2598" actId="20577"/>
          <ac:spMkLst>
            <pc:docMk/>
            <pc:sldMk cId="4189513901" sldId="268"/>
            <ac:spMk id="2" creationId="{ED942513-0BCA-1C49-8123-34E6475C3600}"/>
          </ac:spMkLst>
        </pc:spChg>
        <pc:spChg chg="mod">
          <ac:chgData name="Mark Hanly" userId="67462bc7-2b51-4455-b2e7-b5f944a4684a" providerId="ADAL" clId="{2A876472-ACCA-2141-9510-92CD67A6FB5C}" dt="2020-09-22T10:13:22.746" v="8881" actId="20577"/>
          <ac:spMkLst>
            <pc:docMk/>
            <pc:sldMk cId="4189513901" sldId="268"/>
            <ac:spMk id="3" creationId="{EB2FC3F3-3C38-1645-AB4E-AC0C3CD089DC}"/>
          </ac:spMkLst>
        </pc:spChg>
        <pc:grpChg chg="add del mod">
          <ac:chgData name="Mark Hanly" userId="67462bc7-2b51-4455-b2e7-b5f944a4684a" providerId="ADAL" clId="{2A876472-ACCA-2141-9510-92CD67A6FB5C}" dt="2020-09-22T04:12:11.397" v="7816" actId="165"/>
          <ac:grpSpMkLst>
            <pc:docMk/>
            <pc:sldMk cId="4189513901" sldId="268"/>
            <ac:grpSpMk id="20" creationId="{26AA6911-A5D2-4E44-ADF6-93E1C8811256}"/>
          </ac:grpSpMkLst>
        </pc:grpChg>
        <pc:picChg chg="add mod">
          <ac:chgData name="Mark Hanly" userId="67462bc7-2b51-4455-b2e7-b5f944a4684a" providerId="ADAL" clId="{2A876472-ACCA-2141-9510-92CD67A6FB5C}" dt="2020-09-22T04:12:50.084" v="7827" actId="1076"/>
          <ac:picMkLst>
            <pc:docMk/>
            <pc:sldMk cId="4189513901" sldId="268"/>
            <ac:picMk id="19" creationId="{D524441C-2B7C-A947-B622-FCB76613C8B6}"/>
          </ac:picMkLst>
        </pc:picChg>
        <pc:cxnChg chg="add mod topLvl">
          <ac:chgData name="Mark Hanly" userId="67462bc7-2b51-4455-b2e7-b5f944a4684a" providerId="ADAL" clId="{2A876472-ACCA-2141-9510-92CD67A6FB5C}" dt="2020-09-22T04:12:46.844" v="7826" actId="14100"/>
          <ac:cxnSpMkLst>
            <pc:docMk/>
            <pc:sldMk cId="4189513901" sldId="268"/>
            <ac:cxnSpMk id="4" creationId="{5BB189F2-9223-FC48-828A-E1E86BD09A5F}"/>
          </ac:cxnSpMkLst>
        </pc:cxnChg>
        <pc:cxnChg chg="add mod topLvl">
          <ac:chgData name="Mark Hanly" userId="67462bc7-2b51-4455-b2e7-b5f944a4684a" providerId="ADAL" clId="{2A876472-ACCA-2141-9510-92CD67A6FB5C}" dt="2020-09-22T04:12:54.121" v="7828" actId="14100"/>
          <ac:cxnSpMkLst>
            <pc:docMk/>
            <pc:sldMk cId="4189513901" sldId="268"/>
            <ac:cxnSpMk id="7" creationId="{3DDD469C-4CC3-A149-A1B1-8D197855A9A0}"/>
          </ac:cxnSpMkLst>
        </pc:cxnChg>
        <pc:cxnChg chg="add del mod">
          <ac:chgData name="Mark Hanly" userId="67462bc7-2b51-4455-b2e7-b5f944a4684a" providerId="ADAL" clId="{2A876472-ACCA-2141-9510-92CD67A6FB5C}" dt="2020-09-22T04:12:05.301" v="7814" actId="478"/>
          <ac:cxnSpMkLst>
            <pc:docMk/>
            <pc:sldMk cId="4189513901" sldId="268"/>
            <ac:cxnSpMk id="15" creationId="{CC12F589-4304-9846-97D4-B648C3719983}"/>
          </ac:cxnSpMkLst>
        </pc:cxnChg>
        <pc:cxnChg chg="add mod">
          <ac:chgData name="Mark Hanly" userId="67462bc7-2b51-4455-b2e7-b5f944a4684a" providerId="ADAL" clId="{2A876472-ACCA-2141-9510-92CD67A6FB5C}" dt="2020-09-22T04:12:43.011" v="7825" actId="14100"/>
          <ac:cxnSpMkLst>
            <pc:docMk/>
            <pc:sldMk cId="4189513901" sldId="268"/>
            <ac:cxnSpMk id="25" creationId="{DE1621CB-3165-7641-9BE2-A30135EA51C0}"/>
          </ac:cxnSpMkLst>
        </pc:cxnChg>
      </pc:sldChg>
      <pc:sldChg chg="addSp delSp modSp add mod">
        <pc:chgData name="Mark Hanly" userId="67462bc7-2b51-4455-b2e7-b5f944a4684a" providerId="ADAL" clId="{2A876472-ACCA-2141-9510-92CD67A6FB5C}" dt="2020-09-22T00:01:45.214" v="3142" actId="20577"/>
        <pc:sldMkLst>
          <pc:docMk/>
          <pc:sldMk cId="3687196862" sldId="269"/>
        </pc:sldMkLst>
        <pc:spChg chg="mod">
          <ac:chgData name="Mark Hanly" userId="67462bc7-2b51-4455-b2e7-b5f944a4684a" providerId="ADAL" clId="{2A876472-ACCA-2141-9510-92CD67A6FB5C}" dt="2020-09-22T00:01:45.214" v="3142" actId="20577"/>
          <ac:spMkLst>
            <pc:docMk/>
            <pc:sldMk cId="3687196862" sldId="269"/>
            <ac:spMk id="2" creationId="{8EBC5427-73DD-7646-9AF5-D4C7E67639B4}"/>
          </ac:spMkLst>
        </pc:spChg>
        <pc:spChg chg="del mod">
          <ac:chgData name="Mark Hanly" userId="67462bc7-2b51-4455-b2e7-b5f944a4684a" providerId="ADAL" clId="{2A876472-ACCA-2141-9510-92CD67A6FB5C}" dt="2020-09-21T23:54:41.390" v="3113" actId="478"/>
          <ac:spMkLst>
            <pc:docMk/>
            <pc:sldMk cId="3687196862" sldId="269"/>
            <ac:spMk id="3" creationId="{EA491161-16DD-BD43-BD00-7C7B9A3057E8}"/>
          </ac:spMkLst>
        </pc:spChg>
        <pc:picChg chg="add mod">
          <ac:chgData name="Mark Hanly" userId="67462bc7-2b51-4455-b2e7-b5f944a4684a" providerId="ADAL" clId="{2A876472-ACCA-2141-9510-92CD67A6FB5C}" dt="2020-09-21T23:54:38.644" v="3112"/>
          <ac:picMkLst>
            <pc:docMk/>
            <pc:sldMk cId="3687196862" sldId="269"/>
            <ac:picMk id="5" creationId="{CE32A67D-7582-924F-ADE8-0D23011C823B}"/>
          </ac:picMkLst>
        </pc:picChg>
      </pc:sldChg>
      <pc:sldChg chg="addSp delSp modSp add mod">
        <pc:chgData name="Mark Hanly" userId="67462bc7-2b51-4455-b2e7-b5f944a4684a" providerId="ADAL" clId="{2A876472-ACCA-2141-9510-92CD67A6FB5C}" dt="2020-09-22T01:13:10.454" v="5414" actId="20577"/>
        <pc:sldMkLst>
          <pc:docMk/>
          <pc:sldMk cId="1872848478" sldId="270"/>
        </pc:sldMkLst>
        <pc:spChg chg="mod">
          <ac:chgData name="Mark Hanly" userId="67462bc7-2b51-4455-b2e7-b5f944a4684a" providerId="ADAL" clId="{2A876472-ACCA-2141-9510-92CD67A6FB5C}" dt="2020-09-22T01:07:42.753" v="5133" actId="6549"/>
          <ac:spMkLst>
            <pc:docMk/>
            <pc:sldMk cId="1872848478" sldId="270"/>
            <ac:spMk id="2" creationId="{20A16E10-380C-4043-A666-D00D5841A844}"/>
          </ac:spMkLst>
        </pc:spChg>
        <pc:spChg chg="del">
          <ac:chgData name="Mark Hanly" userId="67462bc7-2b51-4455-b2e7-b5f944a4684a" providerId="ADAL" clId="{2A876472-ACCA-2141-9510-92CD67A6FB5C}" dt="2020-09-21T23:56:47.795" v="3115" actId="478"/>
          <ac:spMkLst>
            <pc:docMk/>
            <pc:sldMk cId="1872848478" sldId="270"/>
            <ac:spMk id="3" creationId="{8C463147-E525-E046-8869-A290457881E4}"/>
          </ac:spMkLst>
        </pc:spChg>
        <pc:spChg chg="add mod">
          <ac:chgData name="Mark Hanly" userId="67462bc7-2b51-4455-b2e7-b5f944a4684a" providerId="ADAL" clId="{2A876472-ACCA-2141-9510-92CD67A6FB5C}" dt="2020-09-22T01:13:10.454" v="5414" actId="20577"/>
          <ac:spMkLst>
            <pc:docMk/>
            <pc:sldMk cId="1872848478" sldId="270"/>
            <ac:spMk id="6" creationId="{0CF60031-8AFF-8C4A-A0F6-3A6DE45532AB}"/>
          </ac:spMkLst>
        </pc:spChg>
        <pc:picChg chg="add mod">
          <ac:chgData name="Mark Hanly" userId="67462bc7-2b51-4455-b2e7-b5f944a4684a" providerId="ADAL" clId="{2A876472-ACCA-2141-9510-92CD67A6FB5C}" dt="2020-09-22T01:09:37.665" v="5154" actId="1076"/>
          <ac:picMkLst>
            <pc:docMk/>
            <pc:sldMk cId="1872848478" sldId="270"/>
            <ac:picMk id="5" creationId="{A55C54D8-3DA5-FD46-BD82-485A24205183}"/>
          </ac:picMkLst>
        </pc:picChg>
      </pc:sldChg>
      <pc:sldChg chg="addSp delSp modSp add mod">
        <pc:chgData name="Mark Hanly" userId="67462bc7-2b51-4455-b2e7-b5f944a4684a" providerId="ADAL" clId="{2A876472-ACCA-2141-9510-92CD67A6FB5C}" dt="2020-09-22T00:01:21.084" v="3140" actId="20577"/>
        <pc:sldMkLst>
          <pc:docMk/>
          <pc:sldMk cId="3999010326" sldId="271"/>
        </pc:sldMkLst>
        <pc:spChg chg="mod">
          <ac:chgData name="Mark Hanly" userId="67462bc7-2b51-4455-b2e7-b5f944a4684a" providerId="ADAL" clId="{2A876472-ACCA-2141-9510-92CD67A6FB5C}" dt="2020-09-22T00:01:21.084" v="3140" actId="20577"/>
          <ac:spMkLst>
            <pc:docMk/>
            <pc:sldMk cId="3999010326" sldId="271"/>
            <ac:spMk id="2" creationId="{8FB1648F-78B8-4440-BFCE-D71B8FF55CF9}"/>
          </ac:spMkLst>
        </pc:spChg>
        <pc:spChg chg="del">
          <ac:chgData name="Mark Hanly" userId="67462bc7-2b51-4455-b2e7-b5f944a4684a" providerId="ADAL" clId="{2A876472-ACCA-2141-9510-92CD67A6FB5C}" dt="2020-09-21T23:58:59.260" v="3127" actId="478"/>
          <ac:spMkLst>
            <pc:docMk/>
            <pc:sldMk cId="3999010326" sldId="271"/>
            <ac:spMk id="3" creationId="{9D361302-AB45-8B40-A992-978832313F7D}"/>
          </ac:spMkLst>
        </pc:spChg>
        <pc:spChg chg="add del">
          <ac:chgData name="Mark Hanly" userId="67462bc7-2b51-4455-b2e7-b5f944a4684a" providerId="ADAL" clId="{2A876472-ACCA-2141-9510-92CD67A6FB5C}" dt="2020-09-22T00:00:59.546" v="3129" actId="478"/>
          <ac:spMkLst>
            <pc:docMk/>
            <pc:sldMk cId="3999010326" sldId="271"/>
            <ac:spMk id="4" creationId="{3C82582A-C5D9-BC4E-A547-59F967F43DD4}"/>
          </ac:spMkLst>
        </pc:spChg>
        <pc:picChg chg="add mod">
          <ac:chgData name="Mark Hanly" userId="67462bc7-2b51-4455-b2e7-b5f944a4684a" providerId="ADAL" clId="{2A876472-ACCA-2141-9510-92CD67A6FB5C}" dt="2020-09-22T00:01:15.556" v="3132" actId="1076"/>
          <ac:picMkLst>
            <pc:docMk/>
            <pc:sldMk cId="3999010326" sldId="271"/>
            <ac:picMk id="5" creationId="{C936D5BD-76FB-7F43-A943-581092CC3DFF}"/>
          </ac:picMkLst>
        </pc:picChg>
      </pc:sldChg>
      <pc:sldChg chg="modSp add mod">
        <pc:chgData name="Mark Hanly" userId="67462bc7-2b51-4455-b2e7-b5f944a4684a" providerId="ADAL" clId="{2A876472-ACCA-2141-9510-92CD67A6FB5C}" dt="2020-09-22T04:40:31.041" v="8436" actId="21"/>
        <pc:sldMkLst>
          <pc:docMk/>
          <pc:sldMk cId="4157902072" sldId="272"/>
        </pc:sldMkLst>
        <pc:spChg chg="mod">
          <ac:chgData name="Mark Hanly" userId="67462bc7-2b51-4455-b2e7-b5f944a4684a" providerId="ADAL" clId="{2A876472-ACCA-2141-9510-92CD67A6FB5C}" dt="2020-09-22T00:04:21.724" v="3164" actId="6549"/>
          <ac:spMkLst>
            <pc:docMk/>
            <pc:sldMk cId="4157902072" sldId="272"/>
            <ac:spMk id="2" creationId="{AB5AC180-5FE9-E748-87E6-3105FA728EA0}"/>
          </ac:spMkLst>
        </pc:spChg>
        <pc:spChg chg="mod">
          <ac:chgData name="Mark Hanly" userId="67462bc7-2b51-4455-b2e7-b5f944a4684a" providerId="ADAL" clId="{2A876472-ACCA-2141-9510-92CD67A6FB5C}" dt="2020-09-22T04:40:31.041" v="8436" actId="21"/>
          <ac:spMkLst>
            <pc:docMk/>
            <pc:sldMk cId="4157902072" sldId="272"/>
            <ac:spMk id="3" creationId="{C223A8C1-09BE-5140-9195-CEBCBE45F4C3}"/>
          </ac:spMkLst>
        </pc:spChg>
      </pc:sldChg>
      <pc:sldChg chg="add del">
        <pc:chgData name="Mark Hanly" userId="67462bc7-2b51-4455-b2e7-b5f944a4684a" providerId="ADAL" clId="{2A876472-ACCA-2141-9510-92CD67A6FB5C}" dt="2020-09-22T00:37:58.189" v="3971"/>
        <pc:sldMkLst>
          <pc:docMk/>
          <pc:sldMk cId="1839486638" sldId="273"/>
        </pc:sldMkLst>
      </pc:sldChg>
      <pc:sldChg chg="modSp add mod">
        <pc:chgData name="Mark Hanly" userId="67462bc7-2b51-4455-b2e7-b5f944a4684a" providerId="ADAL" clId="{2A876472-ACCA-2141-9510-92CD67A6FB5C}" dt="2020-09-22T00:41:05.417" v="4205" actId="20577"/>
        <pc:sldMkLst>
          <pc:docMk/>
          <pc:sldMk cId="1891273768" sldId="273"/>
        </pc:sldMkLst>
        <pc:spChg chg="mod">
          <ac:chgData name="Mark Hanly" userId="67462bc7-2b51-4455-b2e7-b5f944a4684a" providerId="ADAL" clId="{2A876472-ACCA-2141-9510-92CD67A6FB5C}" dt="2020-09-22T00:40:16.585" v="4156" actId="20577"/>
          <ac:spMkLst>
            <pc:docMk/>
            <pc:sldMk cId="1891273768" sldId="273"/>
            <ac:spMk id="2" creationId="{4B5F910C-9EEB-C946-B71C-58EC75F53E10}"/>
          </ac:spMkLst>
        </pc:spChg>
        <pc:spChg chg="mod">
          <ac:chgData name="Mark Hanly" userId="67462bc7-2b51-4455-b2e7-b5f944a4684a" providerId="ADAL" clId="{2A876472-ACCA-2141-9510-92CD67A6FB5C}" dt="2020-09-22T00:41:05.417" v="4205" actId="20577"/>
          <ac:spMkLst>
            <pc:docMk/>
            <pc:sldMk cId="1891273768" sldId="273"/>
            <ac:spMk id="3" creationId="{5CD515A1-A596-214E-AEAE-617C787126A4}"/>
          </ac:spMkLst>
        </pc:spChg>
      </pc:sldChg>
      <pc:sldChg chg="modSp add mod modAnim">
        <pc:chgData name="Mark Hanly" userId="67462bc7-2b51-4455-b2e7-b5f944a4684a" providerId="ADAL" clId="{2A876472-ACCA-2141-9510-92CD67A6FB5C}" dt="2020-09-22T02:01:44.557" v="6145" actId="14100"/>
        <pc:sldMkLst>
          <pc:docMk/>
          <pc:sldMk cId="3799124208" sldId="274"/>
        </pc:sldMkLst>
        <pc:spChg chg="mod">
          <ac:chgData name="Mark Hanly" userId="67462bc7-2b51-4455-b2e7-b5f944a4684a" providerId="ADAL" clId="{2A876472-ACCA-2141-9510-92CD67A6FB5C}" dt="2020-09-22T00:46:18.418" v="4278" actId="20577"/>
          <ac:spMkLst>
            <pc:docMk/>
            <pc:sldMk cId="3799124208" sldId="274"/>
            <ac:spMk id="2" creationId="{FFE291B2-D3F3-F643-9F05-EE3A9F63C1D8}"/>
          </ac:spMkLst>
        </pc:spChg>
        <pc:spChg chg="mod">
          <ac:chgData name="Mark Hanly" userId="67462bc7-2b51-4455-b2e7-b5f944a4684a" providerId="ADAL" clId="{2A876472-ACCA-2141-9510-92CD67A6FB5C}" dt="2020-09-22T02:01:44.557" v="6145" actId="14100"/>
          <ac:spMkLst>
            <pc:docMk/>
            <pc:sldMk cId="3799124208" sldId="274"/>
            <ac:spMk id="3" creationId="{FA7D9C5C-0EAC-B440-9750-C81990866936}"/>
          </ac:spMkLst>
        </pc:spChg>
      </pc:sldChg>
      <pc:sldChg chg="modSp add mod">
        <pc:chgData name="Mark Hanly" userId="67462bc7-2b51-4455-b2e7-b5f944a4684a" providerId="ADAL" clId="{2A876472-ACCA-2141-9510-92CD67A6FB5C}" dt="2020-09-22T00:53:50.088" v="4702" actId="403"/>
        <pc:sldMkLst>
          <pc:docMk/>
          <pc:sldMk cId="2378280056" sldId="275"/>
        </pc:sldMkLst>
        <pc:spChg chg="mod">
          <ac:chgData name="Mark Hanly" userId="67462bc7-2b51-4455-b2e7-b5f944a4684a" providerId="ADAL" clId="{2A876472-ACCA-2141-9510-92CD67A6FB5C}" dt="2020-09-22T00:50:52.774" v="4488" actId="20577"/>
          <ac:spMkLst>
            <pc:docMk/>
            <pc:sldMk cId="2378280056" sldId="275"/>
            <ac:spMk id="2" creationId="{AB5AC180-5FE9-E748-87E6-3105FA728EA0}"/>
          </ac:spMkLst>
        </pc:spChg>
        <pc:spChg chg="mod">
          <ac:chgData name="Mark Hanly" userId="67462bc7-2b51-4455-b2e7-b5f944a4684a" providerId="ADAL" clId="{2A876472-ACCA-2141-9510-92CD67A6FB5C}" dt="2020-09-22T00:53:50.088" v="4702" actId="403"/>
          <ac:spMkLst>
            <pc:docMk/>
            <pc:sldMk cId="2378280056" sldId="275"/>
            <ac:spMk id="3" creationId="{C223A8C1-09BE-5140-9195-CEBCBE45F4C3}"/>
          </ac:spMkLst>
        </pc:spChg>
      </pc:sldChg>
      <pc:sldChg chg="addSp delSp modSp add mod">
        <pc:chgData name="Mark Hanly" userId="67462bc7-2b51-4455-b2e7-b5f944a4684a" providerId="ADAL" clId="{2A876472-ACCA-2141-9510-92CD67A6FB5C}" dt="2020-09-22T04:37:32.037" v="8402" actId="20577"/>
        <pc:sldMkLst>
          <pc:docMk/>
          <pc:sldMk cId="3683693363" sldId="276"/>
        </pc:sldMkLst>
        <pc:spChg chg="mod">
          <ac:chgData name="Mark Hanly" userId="67462bc7-2b51-4455-b2e7-b5f944a4684a" providerId="ADAL" clId="{2A876472-ACCA-2141-9510-92CD67A6FB5C}" dt="2020-09-22T00:54:44.651" v="4732" actId="20577"/>
          <ac:spMkLst>
            <pc:docMk/>
            <pc:sldMk cId="3683693363" sldId="276"/>
            <ac:spMk id="2" creationId="{7760D55E-24BA-5C42-85ED-D279C4EF9C12}"/>
          </ac:spMkLst>
        </pc:spChg>
        <pc:spChg chg="mod">
          <ac:chgData name="Mark Hanly" userId="67462bc7-2b51-4455-b2e7-b5f944a4684a" providerId="ADAL" clId="{2A876472-ACCA-2141-9510-92CD67A6FB5C}" dt="2020-09-22T04:36:49.912" v="8330" actId="1076"/>
          <ac:spMkLst>
            <pc:docMk/>
            <pc:sldMk cId="3683693363" sldId="276"/>
            <ac:spMk id="3" creationId="{A991F81E-DAA7-764A-9A0C-1562C9D577E9}"/>
          </ac:spMkLst>
        </pc:spChg>
        <pc:spChg chg="add del">
          <ac:chgData name="Mark Hanly" userId="67462bc7-2b51-4455-b2e7-b5f944a4684a" providerId="ADAL" clId="{2A876472-ACCA-2141-9510-92CD67A6FB5C}" dt="2020-09-22T00:58:47.296" v="4898" actId="478"/>
          <ac:spMkLst>
            <pc:docMk/>
            <pc:sldMk cId="3683693363" sldId="276"/>
            <ac:spMk id="4" creationId="{DAA66386-61E4-1449-A881-0372E4B33EBC}"/>
          </ac:spMkLst>
        </pc:spChg>
        <pc:spChg chg="add mod">
          <ac:chgData name="Mark Hanly" userId="67462bc7-2b51-4455-b2e7-b5f944a4684a" providerId="ADAL" clId="{2A876472-ACCA-2141-9510-92CD67A6FB5C}" dt="2020-09-22T04:37:32.037" v="8402" actId="20577"/>
          <ac:spMkLst>
            <pc:docMk/>
            <pc:sldMk cId="3683693363" sldId="276"/>
            <ac:spMk id="6" creationId="{B81F63AB-AFBF-434C-8173-80E760A466DA}"/>
          </ac:spMkLst>
        </pc:spChg>
        <pc:picChg chg="add del mod">
          <ac:chgData name="Mark Hanly" userId="67462bc7-2b51-4455-b2e7-b5f944a4684a" providerId="ADAL" clId="{2A876472-ACCA-2141-9510-92CD67A6FB5C}" dt="2020-09-22T01:00:58.056" v="4980" actId="478"/>
          <ac:picMkLst>
            <pc:docMk/>
            <pc:sldMk cId="3683693363" sldId="276"/>
            <ac:picMk id="5" creationId="{9356D7FE-D49D-0244-BC30-E8B16931F662}"/>
          </ac:picMkLst>
        </pc:picChg>
        <pc:picChg chg="add del mod">
          <ac:chgData name="Mark Hanly" userId="67462bc7-2b51-4455-b2e7-b5f944a4684a" providerId="ADAL" clId="{2A876472-ACCA-2141-9510-92CD67A6FB5C}" dt="2020-09-22T04:36:07.876" v="8325" actId="478"/>
          <ac:picMkLst>
            <pc:docMk/>
            <pc:sldMk cId="3683693363" sldId="276"/>
            <ac:picMk id="8" creationId="{0EF7BC3D-5BEF-C544-B31B-A2E8C3CDA875}"/>
          </ac:picMkLst>
        </pc:picChg>
        <pc:picChg chg="add mod">
          <ac:chgData name="Mark Hanly" userId="67462bc7-2b51-4455-b2e7-b5f944a4684a" providerId="ADAL" clId="{2A876472-ACCA-2141-9510-92CD67A6FB5C}" dt="2020-09-22T04:36:46.731" v="8329" actId="14100"/>
          <ac:picMkLst>
            <pc:docMk/>
            <pc:sldMk cId="3683693363" sldId="276"/>
            <ac:picMk id="10" creationId="{7C9036C2-7690-904C-A539-98CBE74C453F}"/>
          </ac:picMkLst>
        </pc:picChg>
      </pc:sldChg>
      <pc:sldChg chg="delSp modSp add mod">
        <pc:chgData name="Mark Hanly" userId="67462bc7-2b51-4455-b2e7-b5f944a4684a" providerId="ADAL" clId="{2A876472-ACCA-2141-9510-92CD67A6FB5C}" dt="2020-09-22T01:06:33.540" v="5132" actId="1076"/>
        <pc:sldMkLst>
          <pc:docMk/>
          <pc:sldMk cId="232235120" sldId="277"/>
        </pc:sldMkLst>
        <pc:spChg chg="del mod">
          <ac:chgData name="Mark Hanly" userId="67462bc7-2b51-4455-b2e7-b5f944a4684a" providerId="ADAL" clId="{2A876472-ACCA-2141-9510-92CD67A6FB5C}" dt="2020-09-22T01:05:39.882" v="5126" actId="478"/>
          <ac:spMkLst>
            <pc:docMk/>
            <pc:sldMk cId="232235120" sldId="277"/>
            <ac:spMk id="3" creationId="{A991F81E-DAA7-764A-9A0C-1562C9D577E9}"/>
          </ac:spMkLst>
        </pc:spChg>
        <pc:picChg chg="mod">
          <ac:chgData name="Mark Hanly" userId="67462bc7-2b51-4455-b2e7-b5f944a4684a" providerId="ADAL" clId="{2A876472-ACCA-2141-9510-92CD67A6FB5C}" dt="2020-09-22T01:06:33.540" v="5132" actId="1076"/>
          <ac:picMkLst>
            <pc:docMk/>
            <pc:sldMk cId="232235120" sldId="277"/>
            <ac:picMk id="5" creationId="{9356D7FE-D49D-0244-BC30-E8B16931F662}"/>
          </ac:picMkLst>
        </pc:picChg>
      </pc:sldChg>
      <pc:sldChg chg="addSp delSp modSp add mod ord">
        <pc:chgData name="Mark Hanly" userId="67462bc7-2b51-4455-b2e7-b5f944a4684a" providerId="ADAL" clId="{2A876472-ACCA-2141-9510-92CD67A6FB5C}" dt="2020-09-22T01:13:18.663" v="5422" actId="20577"/>
        <pc:sldMkLst>
          <pc:docMk/>
          <pc:sldMk cId="1452664675" sldId="278"/>
        </pc:sldMkLst>
        <pc:spChg chg="mod">
          <ac:chgData name="Mark Hanly" userId="67462bc7-2b51-4455-b2e7-b5f944a4684a" providerId="ADAL" clId="{2A876472-ACCA-2141-9510-92CD67A6FB5C}" dt="2020-09-22T01:07:52.608" v="5142" actId="20577"/>
          <ac:spMkLst>
            <pc:docMk/>
            <pc:sldMk cId="1452664675" sldId="278"/>
            <ac:spMk id="2" creationId="{A9CD49B9-79B5-634C-9CFF-F060DE88DFFA}"/>
          </ac:spMkLst>
        </pc:spChg>
        <pc:spChg chg="del">
          <ac:chgData name="Mark Hanly" userId="67462bc7-2b51-4455-b2e7-b5f944a4684a" providerId="ADAL" clId="{2A876472-ACCA-2141-9510-92CD67A6FB5C}" dt="2020-09-22T01:07:54.398" v="5143" actId="478"/>
          <ac:spMkLst>
            <pc:docMk/>
            <pc:sldMk cId="1452664675" sldId="278"/>
            <ac:spMk id="3" creationId="{088277E4-2779-F64C-9D2C-DCC821F06CE1}"/>
          </ac:spMkLst>
        </pc:spChg>
        <pc:spChg chg="add mod">
          <ac:chgData name="Mark Hanly" userId="67462bc7-2b51-4455-b2e7-b5f944a4684a" providerId="ADAL" clId="{2A876472-ACCA-2141-9510-92CD67A6FB5C}" dt="2020-09-22T01:13:18.663" v="5422" actId="20577"/>
          <ac:spMkLst>
            <pc:docMk/>
            <pc:sldMk cId="1452664675" sldId="278"/>
            <ac:spMk id="6" creationId="{E4390BD7-1B5E-4140-A487-28AC4C041F0C}"/>
          </ac:spMkLst>
        </pc:spChg>
        <pc:picChg chg="add mod">
          <ac:chgData name="Mark Hanly" userId="67462bc7-2b51-4455-b2e7-b5f944a4684a" providerId="ADAL" clId="{2A876472-ACCA-2141-9510-92CD67A6FB5C}" dt="2020-09-22T01:09:20.534" v="5151" actId="1076"/>
          <ac:picMkLst>
            <pc:docMk/>
            <pc:sldMk cId="1452664675" sldId="278"/>
            <ac:picMk id="5" creationId="{8E9195A9-81FE-1B46-A50C-9DFB92E9C449}"/>
          </ac:picMkLst>
        </pc:picChg>
      </pc:sldChg>
      <pc:sldChg chg="addSp delSp modSp add mod modAnim">
        <pc:chgData name="Mark Hanly" userId="67462bc7-2b51-4455-b2e7-b5f944a4684a" providerId="ADAL" clId="{2A876472-ACCA-2141-9510-92CD67A6FB5C}" dt="2020-09-22T02:03:37.720" v="6163" actId="14100"/>
        <pc:sldMkLst>
          <pc:docMk/>
          <pc:sldMk cId="3233020546" sldId="279"/>
        </pc:sldMkLst>
        <pc:spChg chg="mod">
          <ac:chgData name="Mark Hanly" userId="67462bc7-2b51-4455-b2e7-b5f944a4684a" providerId="ADAL" clId="{2A876472-ACCA-2141-9510-92CD67A6FB5C}" dt="2020-09-22T01:14:28.995" v="5459" actId="20577"/>
          <ac:spMkLst>
            <pc:docMk/>
            <pc:sldMk cId="3233020546" sldId="279"/>
            <ac:spMk id="2" creationId="{C8D2EAA8-3C13-DB46-9FAB-10670D441E6B}"/>
          </ac:spMkLst>
        </pc:spChg>
        <pc:spChg chg="del mod">
          <ac:chgData name="Mark Hanly" userId="67462bc7-2b51-4455-b2e7-b5f944a4684a" providerId="ADAL" clId="{2A876472-ACCA-2141-9510-92CD67A6FB5C}" dt="2020-09-22T01:42:12.851" v="5716" actId="21"/>
          <ac:spMkLst>
            <pc:docMk/>
            <pc:sldMk cId="3233020546" sldId="279"/>
            <ac:spMk id="3" creationId="{EBD1CC89-D5E6-7244-8252-1A709DF910EC}"/>
          </ac:spMkLst>
        </pc:spChg>
        <pc:spChg chg="add mod">
          <ac:chgData name="Mark Hanly" userId="67462bc7-2b51-4455-b2e7-b5f944a4684a" providerId="ADAL" clId="{2A876472-ACCA-2141-9510-92CD67A6FB5C}" dt="2020-09-22T01:46:07.251" v="5764" actId="1076"/>
          <ac:spMkLst>
            <pc:docMk/>
            <pc:sldMk cId="3233020546" sldId="279"/>
            <ac:spMk id="4" creationId="{4630269E-DEB4-484E-87B5-8A3667CBE816}"/>
          </ac:spMkLst>
        </pc:spChg>
        <pc:spChg chg="add mod">
          <ac:chgData name="Mark Hanly" userId="67462bc7-2b51-4455-b2e7-b5f944a4684a" providerId="ADAL" clId="{2A876472-ACCA-2141-9510-92CD67A6FB5C}" dt="2020-09-22T01:46:07.251" v="5764" actId="1076"/>
          <ac:spMkLst>
            <pc:docMk/>
            <pc:sldMk cId="3233020546" sldId="279"/>
            <ac:spMk id="5" creationId="{92753F4A-CF60-1B40-8ABE-DC296C4F345B}"/>
          </ac:spMkLst>
        </pc:spChg>
        <pc:spChg chg="add mod">
          <ac:chgData name="Mark Hanly" userId="67462bc7-2b51-4455-b2e7-b5f944a4684a" providerId="ADAL" clId="{2A876472-ACCA-2141-9510-92CD67A6FB5C}" dt="2020-09-22T01:46:07.251" v="5764" actId="1076"/>
          <ac:spMkLst>
            <pc:docMk/>
            <pc:sldMk cId="3233020546" sldId="279"/>
            <ac:spMk id="6" creationId="{784F64DF-3C69-454D-8FA7-20173628BFEB}"/>
          </ac:spMkLst>
        </pc:spChg>
        <pc:spChg chg="mod">
          <ac:chgData name="Mark Hanly" userId="67462bc7-2b51-4455-b2e7-b5f944a4684a" providerId="ADAL" clId="{2A876472-ACCA-2141-9510-92CD67A6FB5C}" dt="2020-09-22T01:16:44.931" v="5615"/>
          <ac:spMkLst>
            <pc:docMk/>
            <pc:sldMk cId="3233020546" sldId="279"/>
            <ac:spMk id="9" creationId="{234DDBA9-F3EC-C844-BF04-C7C1758B55C3}"/>
          </ac:spMkLst>
        </pc:spChg>
        <pc:spChg chg="mod">
          <ac:chgData name="Mark Hanly" userId="67462bc7-2b51-4455-b2e7-b5f944a4684a" providerId="ADAL" clId="{2A876472-ACCA-2141-9510-92CD67A6FB5C}" dt="2020-09-22T01:16:44.931" v="5615"/>
          <ac:spMkLst>
            <pc:docMk/>
            <pc:sldMk cId="3233020546" sldId="279"/>
            <ac:spMk id="10" creationId="{03FFDC12-763A-A443-A96E-463903291F9F}"/>
          </ac:spMkLst>
        </pc:spChg>
        <pc:spChg chg="mod">
          <ac:chgData name="Mark Hanly" userId="67462bc7-2b51-4455-b2e7-b5f944a4684a" providerId="ADAL" clId="{2A876472-ACCA-2141-9510-92CD67A6FB5C}" dt="2020-09-22T01:16:44.931" v="5615"/>
          <ac:spMkLst>
            <pc:docMk/>
            <pc:sldMk cId="3233020546" sldId="279"/>
            <ac:spMk id="11" creationId="{181B41AD-B07F-6544-A5F9-A20B4BECFBC8}"/>
          </ac:spMkLst>
        </pc:spChg>
        <pc:spChg chg="mod">
          <ac:chgData name="Mark Hanly" userId="67462bc7-2b51-4455-b2e7-b5f944a4684a" providerId="ADAL" clId="{2A876472-ACCA-2141-9510-92CD67A6FB5C}" dt="2020-09-22T01:16:45.547" v="5616"/>
          <ac:spMkLst>
            <pc:docMk/>
            <pc:sldMk cId="3233020546" sldId="279"/>
            <ac:spMk id="13" creationId="{9C70D5ED-1F54-7A47-9391-68B48C284C86}"/>
          </ac:spMkLst>
        </pc:spChg>
        <pc:spChg chg="mod">
          <ac:chgData name="Mark Hanly" userId="67462bc7-2b51-4455-b2e7-b5f944a4684a" providerId="ADAL" clId="{2A876472-ACCA-2141-9510-92CD67A6FB5C}" dt="2020-09-22T01:16:45.547" v="5616"/>
          <ac:spMkLst>
            <pc:docMk/>
            <pc:sldMk cId="3233020546" sldId="279"/>
            <ac:spMk id="14" creationId="{9A6025DC-871C-5449-8A1E-4E2A8AD06C09}"/>
          </ac:spMkLst>
        </pc:spChg>
        <pc:spChg chg="mod">
          <ac:chgData name="Mark Hanly" userId="67462bc7-2b51-4455-b2e7-b5f944a4684a" providerId="ADAL" clId="{2A876472-ACCA-2141-9510-92CD67A6FB5C}" dt="2020-09-22T01:16:45.547" v="5616"/>
          <ac:spMkLst>
            <pc:docMk/>
            <pc:sldMk cId="3233020546" sldId="279"/>
            <ac:spMk id="15" creationId="{46FB0156-DFF1-4E47-9DC8-C013E1D41120}"/>
          </ac:spMkLst>
        </pc:spChg>
        <pc:spChg chg="add del mod">
          <ac:chgData name="Mark Hanly" userId="67462bc7-2b51-4455-b2e7-b5f944a4684a" providerId="ADAL" clId="{2A876472-ACCA-2141-9510-92CD67A6FB5C}" dt="2020-09-22T01:42:17.733" v="5718" actId="478"/>
          <ac:spMkLst>
            <pc:docMk/>
            <pc:sldMk cId="3233020546" sldId="279"/>
            <ac:spMk id="41" creationId="{318B12FC-057D-8E4E-B841-A44FF479A240}"/>
          </ac:spMkLst>
        </pc:spChg>
        <pc:spChg chg="add mod">
          <ac:chgData name="Mark Hanly" userId="67462bc7-2b51-4455-b2e7-b5f944a4684a" providerId="ADAL" clId="{2A876472-ACCA-2141-9510-92CD67A6FB5C}" dt="2020-09-22T01:45:48.842" v="5763" actId="114"/>
          <ac:spMkLst>
            <pc:docMk/>
            <pc:sldMk cId="3233020546" sldId="279"/>
            <ac:spMk id="42" creationId="{7002A9E9-5AF8-0E41-8DFC-4803547BDCA1}"/>
          </ac:spMkLst>
        </pc:spChg>
        <pc:spChg chg="add mod">
          <ac:chgData name="Mark Hanly" userId="67462bc7-2b51-4455-b2e7-b5f944a4684a" providerId="ADAL" clId="{2A876472-ACCA-2141-9510-92CD67A6FB5C}" dt="2020-09-22T01:46:07.251" v="5764" actId="1076"/>
          <ac:spMkLst>
            <pc:docMk/>
            <pc:sldMk cId="3233020546" sldId="279"/>
            <ac:spMk id="43" creationId="{802F2481-3E28-CE48-89FC-3CADFD33A8D5}"/>
          </ac:spMkLst>
        </pc:spChg>
        <pc:spChg chg="add mod">
          <ac:chgData name="Mark Hanly" userId="67462bc7-2b51-4455-b2e7-b5f944a4684a" providerId="ADAL" clId="{2A876472-ACCA-2141-9510-92CD67A6FB5C}" dt="2020-09-22T01:46:44.843" v="5766" actId="1076"/>
          <ac:spMkLst>
            <pc:docMk/>
            <pc:sldMk cId="3233020546" sldId="279"/>
            <ac:spMk id="44" creationId="{93C57C94-E6C9-2941-A7AF-79FB18D3B2B8}"/>
          </ac:spMkLst>
        </pc:spChg>
        <pc:spChg chg="add mod">
          <ac:chgData name="Mark Hanly" userId="67462bc7-2b51-4455-b2e7-b5f944a4684a" providerId="ADAL" clId="{2A876472-ACCA-2141-9510-92CD67A6FB5C}" dt="2020-09-22T01:46:52.250" v="5768" actId="1076"/>
          <ac:spMkLst>
            <pc:docMk/>
            <pc:sldMk cId="3233020546" sldId="279"/>
            <ac:spMk id="45" creationId="{66DB9C50-501A-004D-A75D-F8F428074C33}"/>
          </ac:spMkLst>
        </pc:spChg>
        <pc:spChg chg="add mod">
          <ac:chgData name="Mark Hanly" userId="67462bc7-2b51-4455-b2e7-b5f944a4684a" providerId="ADAL" clId="{2A876472-ACCA-2141-9510-92CD67A6FB5C}" dt="2020-09-22T02:03:37.720" v="6163" actId="14100"/>
          <ac:spMkLst>
            <pc:docMk/>
            <pc:sldMk cId="3233020546" sldId="279"/>
            <ac:spMk id="46" creationId="{6F9C2DA2-B059-2845-ADC6-F5FEB9A5A967}"/>
          </ac:spMkLst>
        </pc:spChg>
        <pc:spChg chg="add mod">
          <ac:chgData name="Mark Hanly" userId="67462bc7-2b51-4455-b2e7-b5f944a4684a" providerId="ADAL" clId="{2A876472-ACCA-2141-9510-92CD67A6FB5C}" dt="2020-09-22T01:55:54.153" v="6037" actId="1035"/>
          <ac:spMkLst>
            <pc:docMk/>
            <pc:sldMk cId="3233020546" sldId="279"/>
            <ac:spMk id="47" creationId="{E0AFC4AB-4342-144C-B597-1646848353AA}"/>
          </ac:spMkLst>
        </pc:spChg>
        <pc:spChg chg="add mod">
          <ac:chgData name="Mark Hanly" userId="67462bc7-2b51-4455-b2e7-b5f944a4684a" providerId="ADAL" clId="{2A876472-ACCA-2141-9510-92CD67A6FB5C}" dt="2020-09-22T01:56:34.160" v="6050" actId="1076"/>
          <ac:spMkLst>
            <pc:docMk/>
            <pc:sldMk cId="3233020546" sldId="279"/>
            <ac:spMk id="48" creationId="{36A00942-F16D-E64D-924D-373B15BE9607}"/>
          </ac:spMkLst>
        </pc:spChg>
        <pc:spChg chg="add mod">
          <ac:chgData name="Mark Hanly" userId="67462bc7-2b51-4455-b2e7-b5f944a4684a" providerId="ADAL" clId="{2A876472-ACCA-2141-9510-92CD67A6FB5C}" dt="2020-09-22T01:56:25.374" v="6049" actId="1076"/>
          <ac:spMkLst>
            <pc:docMk/>
            <pc:sldMk cId="3233020546" sldId="279"/>
            <ac:spMk id="49" creationId="{90608C31-0FB4-E348-9996-948D57798ACB}"/>
          </ac:spMkLst>
        </pc:spChg>
        <pc:grpChg chg="add mod">
          <ac:chgData name="Mark Hanly" userId="67462bc7-2b51-4455-b2e7-b5f944a4684a" providerId="ADAL" clId="{2A876472-ACCA-2141-9510-92CD67A6FB5C}" dt="2020-09-22T01:46:07.251" v="5764" actId="1076"/>
          <ac:grpSpMkLst>
            <pc:docMk/>
            <pc:sldMk cId="3233020546" sldId="279"/>
            <ac:grpSpMk id="7" creationId="{A94C0458-1B49-6843-B100-5A3599FEA7A9}"/>
          </ac:grpSpMkLst>
        </pc:grpChg>
        <pc:grpChg chg="add mod">
          <ac:chgData name="Mark Hanly" userId="67462bc7-2b51-4455-b2e7-b5f944a4684a" providerId="ADAL" clId="{2A876472-ACCA-2141-9510-92CD67A6FB5C}" dt="2020-09-22T01:41:01.151" v="5662" actId="164"/>
          <ac:grpSpMkLst>
            <pc:docMk/>
            <pc:sldMk cId="3233020546" sldId="279"/>
            <ac:grpSpMk id="8" creationId="{3754536A-288D-2841-B38C-17A05D324552}"/>
          </ac:grpSpMkLst>
        </pc:grpChg>
        <pc:grpChg chg="add mod">
          <ac:chgData name="Mark Hanly" userId="67462bc7-2b51-4455-b2e7-b5f944a4684a" providerId="ADAL" clId="{2A876472-ACCA-2141-9510-92CD67A6FB5C}" dt="2020-09-22T01:41:08.566" v="5663" actId="164"/>
          <ac:grpSpMkLst>
            <pc:docMk/>
            <pc:sldMk cId="3233020546" sldId="279"/>
            <ac:grpSpMk id="12" creationId="{897FC90A-1A4A-4B47-AD68-5263FBD62DE2}"/>
          </ac:grpSpMkLst>
        </pc:grpChg>
        <pc:grpChg chg="add mod">
          <ac:chgData name="Mark Hanly" userId="67462bc7-2b51-4455-b2e7-b5f944a4684a" providerId="ADAL" clId="{2A876472-ACCA-2141-9510-92CD67A6FB5C}" dt="2020-09-22T01:46:07.251" v="5764" actId="1076"/>
          <ac:grpSpMkLst>
            <pc:docMk/>
            <pc:sldMk cId="3233020546" sldId="279"/>
            <ac:grpSpMk id="38" creationId="{5A059D46-580F-4543-8F3E-BFDB43D944FC}"/>
          </ac:grpSpMkLst>
        </pc:grpChg>
        <pc:grpChg chg="add mod">
          <ac:chgData name="Mark Hanly" userId="67462bc7-2b51-4455-b2e7-b5f944a4684a" providerId="ADAL" clId="{2A876472-ACCA-2141-9510-92CD67A6FB5C}" dt="2020-09-22T01:46:40.990" v="5765" actId="1076"/>
          <ac:grpSpMkLst>
            <pc:docMk/>
            <pc:sldMk cId="3233020546" sldId="279"/>
            <ac:grpSpMk id="39" creationId="{73BA84E3-FE6D-F54E-92E4-04FE707A5002}"/>
          </ac:grpSpMkLst>
        </pc:grpChg>
        <pc:grpChg chg="add mod">
          <ac:chgData name="Mark Hanly" userId="67462bc7-2b51-4455-b2e7-b5f944a4684a" providerId="ADAL" clId="{2A876472-ACCA-2141-9510-92CD67A6FB5C}" dt="2020-09-22T01:46:48.379" v="5767" actId="1076"/>
          <ac:grpSpMkLst>
            <pc:docMk/>
            <pc:sldMk cId="3233020546" sldId="279"/>
            <ac:grpSpMk id="40" creationId="{3398BEEB-0C1F-7848-9912-663E4186B4F9}"/>
          </ac:grpSpMkLst>
        </pc:grpChg>
        <pc:cxnChg chg="add mod">
          <ac:chgData name="Mark Hanly" userId="67462bc7-2b51-4455-b2e7-b5f944a4684a" providerId="ADAL" clId="{2A876472-ACCA-2141-9510-92CD67A6FB5C}" dt="2020-09-22T01:46:07.251" v="5764" actId="1076"/>
          <ac:cxnSpMkLst>
            <pc:docMk/>
            <pc:sldMk cId="3233020546" sldId="279"/>
            <ac:cxnSpMk id="16" creationId="{DDEBD00E-6F14-614A-B3EC-B2F587BFF3B8}"/>
          </ac:cxnSpMkLst>
        </pc:cxnChg>
        <pc:cxnChg chg="add del mod">
          <ac:chgData name="Mark Hanly" userId="67462bc7-2b51-4455-b2e7-b5f944a4684a" providerId="ADAL" clId="{2A876472-ACCA-2141-9510-92CD67A6FB5C}" dt="2020-09-22T01:18:32.761" v="5644" actId="478"/>
          <ac:cxnSpMkLst>
            <pc:docMk/>
            <pc:sldMk cId="3233020546" sldId="279"/>
            <ac:cxnSpMk id="19" creationId="{90723E84-7A5F-D24B-BA3B-72A195741067}"/>
          </ac:cxnSpMkLst>
        </pc:cxnChg>
        <pc:cxnChg chg="add del mod">
          <ac:chgData name="Mark Hanly" userId="67462bc7-2b51-4455-b2e7-b5f944a4684a" providerId="ADAL" clId="{2A876472-ACCA-2141-9510-92CD67A6FB5C}" dt="2020-09-22T01:18:09.815" v="5636"/>
          <ac:cxnSpMkLst>
            <pc:docMk/>
            <pc:sldMk cId="3233020546" sldId="279"/>
            <ac:cxnSpMk id="20" creationId="{6EE3D403-922D-F040-84A8-84CC6461EB51}"/>
          </ac:cxnSpMkLst>
        </pc:cxnChg>
        <pc:cxnChg chg="add del mod">
          <ac:chgData name="Mark Hanly" userId="67462bc7-2b51-4455-b2e7-b5f944a4684a" providerId="ADAL" clId="{2A876472-ACCA-2141-9510-92CD67A6FB5C}" dt="2020-09-22T01:18:09.143" v="5635"/>
          <ac:cxnSpMkLst>
            <pc:docMk/>
            <pc:sldMk cId="3233020546" sldId="279"/>
            <ac:cxnSpMk id="21" creationId="{7E30F24A-D89B-B049-81E4-959DD35FC322}"/>
          </ac:cxnSpMkLst>
        </pc:cxnChg>
        <pc:cxnChg chg="add mod">
          <ac:chgData name="Mark Hanly" userId="67462bc7-2b51-4455-b2e7-b5f944a4684a" providerId="ADAL" clId="{2A876472-ACCA-2141-9510-92CD67A6FB5C}" dt="2020-09-22T01:46:07.251" v="5764" actId="1076"/>
          <ac:cxnSpMkLst>
            <pc:docMk/>
            <pc:sldMk cId="3233020546" sldId="279"/>
            <ac:cxnSpMk id="25" creationId="{C0A3092A-2E5D-994C-8ACE-B5179587BF28}"/>
          </ac:cxnSpMkLst>
        </pc:cxnChg>
        <pc:cxnChg chg="add mod">
          <ac:chgData name="Mark Hanly" userId="67462bc7-2b51-4455-b2e7-b5f944a4684a" providerId="ADAL" clId="{2A876472-ACCA-2141-9510-92CD67A6FB5C}" dt="2020-09-22T01:41:01.151" v="5662" actId="164"/>
          <ac:cxnSpMkLst>
            <pc:docMk/>
            <pc:sldMk cId="3233020546" sldId="279"/>
            <ac:cxnSpMk id="26" creationId="{388A3AD3-322C-B44C-881F-50F31E5C0DC8}"/>
          </ac:cxnSpMkLst>
        </pc:cxnChg>
        <pc:cxnChg chg="add mod">
          <ac:chgData name="Mark Hanly" userId="67462bc7-2b51-4455-b2e7-b5f944a4684a" providerId="ADAL" clId="{2A876472-ACCA-2141-9510-92CD67A6FB5C}" dt="2020-09-22T01:41:01.151" v="5662" actId="164"/>
          <ac:cxnSpMkLst>
            <pc:docMk/>
            <pc:sldMk cId="3233020546" sldId="279"/>
            <ac:cxnSpMk id="27" creationId="{E7F74378-BED9-6E4C-AD3A-30CDD249DFE3}"/>
          </ac:cxnSpMkLst>
        </pc:cxnChg>
        <pc:cxnChg chg="add mod">
          <ac:chgData name="Mark Hanly" userId="67462bc7-2b51-4455-b2e7-b5f944a4684a" providerId="ADAL" clId="{2A876472-ACCA-2141-9510-92CD67A6FB5C}" dt="2020-09-22T01:41:08.566" v="5663" actId="164"/>
          <ac:cxnSpMkLst>
            <pc:docMk/>
            <pc:sldMk cId="3233020546" sldId="279"/>
            <ac:cxnSpMk id="28" creationId="{8BFB239F-BA13-BD4E-BD11-CA1981B67CC6}"/>
          </ac:cxnSpMkLst>
        </pc:cxnChg>
        <pc:cxnChg chg="add mod">
          <ac:chgData name="Mark Hanly" userId="67462bc7-2b51-4455-b2e7-b5f944a4684a" providerId="ADAL" clId="{2A876472-ACCA-2141-9510-92CD67A6FB5C}" dt="2020-09-22T01:41:08.566" v="5663" actId="164"/>
          <ac:cxnSpMkLst>
            <pc:docMk/>
            <pc:sldMk cId="3233020546" sldId="279"/>
            <ac:cxnSpMk id="29" creationId="{BA793222-AB00-DF48-93FC-23DFC7B0EBEB}"/>
          </ac:cxnSpMkLst>
        </pc:cxnChg>
      </pc:sldChg>
      <pc:sldChg chg="addSp delSp modSp add mod ord modAnim">
        <pc:chgData name="Mark Hanly" userId="67462bc7-2b51-4455-b2e7-b5f944a4684a" providerId="ADAL" clId="{2A876472-ACCA-2141-9510-92CD67A6FB5C}" dt="2020-09-22T04:38:07.754" v="8403"/>
        <pc:sldMkLst>
          <pc:docMk/>
          <pc:sldMk cId="829966698" sldId="280"/>
        </pc:sldMkLst>
        <pc:spChg chg="mod">
          <ac:chgData name="Mark Hanly" userId="67462bc7-2b51-4455-b2e7-b5f944a4684a" providerId="ADAL" clId="{2A876472-ACCA-2141-9510-92CD67A6FB5C}" dt="2020-09-22T02:19:29.397" v="6275" actId="20577"/>
          <ac:spMkLst>
            <pc:docMk/>
            <pc:sldMk cId="829966698" sldId="280"/>
            <ac:spMk id="2" creationId="{017F4A6D-C3C9-6B47-80CD-DF909B19A905}"/>
          </ac:spMkLst>
        </pc:spChg>
        <pc:spChg chg="mod">
          <ac:chgData name="Mark Hanly" userId="67462bc7-2b51-4455-b2e7-b5f944a4684a" providerId="ADAL" clId="{2A876472-ACCA-2141-9510-92CD67A6FB5C}" dt="2020-09-22T02:23:41.711" v="6509" actId="20577"/>
          <ac:spMkLst>
            <pc:docMk/>
            <pc:sldMk cId="829966698" sldId="280"/>
            <ac:spMk id="3" creationId="{35A8B075-8271-F141-8CB5-BF1805983568}"/>
          </ac:spMkLst>
        </pc:spChg>
        <pc:spChg chg="mod topLvl">
          <ac:chgData name="Mark Hanly" userId="67462bc7-2b51-4455-b2e7-b5f944a4684a" providerId="ADAL" clId="{2A876472-ACCA-2141-9510-92CD67A6FB5C}" dt="2020-09-22T02:24:14.201" v="6511" actId="165"/>
          <ac:spMkLst>
            <pc:docMk/>
            <pc:sldMk cId="829966698" sldId="280"/>
            <ac:spMk id="8" creationId="{AFFEFD89-1707-7B4E-B98A-4708B0834CDE}"/>
          </ac:spMkLst>
        </pc:spChg>
        <pc:spChg chg="mod topLvl">
          <ac:chgData name="Mark Hanly" userId="67462bc7-2b51-4455-b2e7-b5f944a4684a" providerId="ADAL" clId="{2A876472-ACCA-2141-9510-92CD67A6FB5C}" dt="2020-09-22T02:24:14.201" v="6511" actId="165"/>
          <ac:spMkLst>
            <pc:docMk/>
            <pc:sldMk cId="829966698" sldId="280"/>
            <ac:spMk id="9" creationId="{AA6A817B-C970-984D-B4D1-549444C53CC0}"/>
          </ac:spMkLst>
        </pc:spChg>
        <pc:spChg chg="mod topLvl">
          <ac:chgData name="Mark Hanly" userId="67462bc7-2b51-4455-b2e7-b5f944a4684a" providerId="ADAL" clId="{2A876472-ACCA-2141-9510-92CD67A6FB5C}" dt="2020-09-22T02:24:14.201" v="6511" actId="165"/>
          <ac:spMkLst>
            <pc:docMk/>
            <pc:sldMk cId="829966698" sldId="280"/>
            <ac:spMk id="10" creationId="{0DF20B94-D1A5-3C41-979C-F54806BF6F5F}"/>
          </ac:spMkLst>
        </pc:spChg>
        <pc:spChg chg="add mod">
          <ac:chgData name="Mark Hanly" userId="67462bc7-2b51-4455-b2e7-b5f944a4684a" providerId="ADAL" clId="{2A876472-ACCA-2141-9510-92CD67A6FB5C}" dt="2020-09-22T02:20:00.724" v="6284" actId="1076"/>
          <ac:spMkLst>
            <pc:docMk/>
            <pc:sldMk cId="829966698" sldId="280"/>
            <ac:spMk id="16" creationId="{604EFD01-A890-6740-896F-5EBF6F59B60F}"/>
          </ac:spMkLst>
        </pc:spChg>
        <pc:spChg chg="add mod">
          <ac:chgData name="Mark Hanly" userId="67462bc7-2b51-4455-b2e7-b5f944a4684a" providerId="ADAL" clId="{2A876472-ACCA-2141-9510-92CD67A6FB5C}" dt="2020-09-22T02:20:16.075" v="6289" actId="1076"/>
          <ac:spMkLst>
            <pc:docMk/>
            <pc:sldMk cId="829966698" sldId="280"/>
            <ac:spMk id="17" creationId="{8BD5BCA1-3C17-0540-B2DE-3B60477C8095}"/>
          </ac:spMkLst>
        </pc:spChg>
        <pc:spChg chg="add mod">
          <ac:chgData name="Mark Hanly" userId="67462bc7-2b51-4455-b2e7-b5f944a4684a" providerId="ADAL" clId="{2A876472-ACCA-2141-9510-92CD67A6FB5C}" dt="2020-09-22T02:21:45.722" v="6302" actId="20577"/>
          <ac:spMkLst>
            <pc:docMk/>
            <pc:sldMk cId="829966698" sldId="280"/>
            <ac:spMk id="18" creationId="{D618C021-EB65-524D-A9B3-D8A003115051}"/>
          </ac:spMkLst>
        </pc:spChg>
        <pc:spChg chg="add mod">
          <ac:chgData name="Mark Hanly" userId="67462bc7-2b51-4455-b2e7-b5f944a4684a" providerId="ADAL" clId="{2A876472-ACCA-2141-9510-92CD67A6FB5C}" dt="2020-09-22T02:20:47.663" v="6295" actId="14100"/>
          <ac:spMkLst>
            <pc:docMk/>
            <pc:sldMk cId="829966698" sldId="280"/>
            <ac:spMk id="25" creationId="{66372553-17F8-D14C-B274-98BAB61FC1CB}"/>
          </ac:spMkLst>
        </pc:spChg>
        <pc:grpChg chg="add del mod">
          <ac:chgData name="Mark Hanly" userId="67462bc7-2b51-4455-b2e7-b5f944a4684a" providerId="ADAL" clId="{2A876472-ACCA-2141-9510-92CD67A6FB5C}" dt="2020-09-22T02:24:04.157" v="6510" actId="165"/>
          <ac:grpSpMkLst>
            <pc:docMk/>
            <pc:sldMk cId="829966698" sldId="280"/>
            <ac:grpSpMk id="4" creationId="{C195840E-7202-4240-875F-1F59A57DB5EB}"/>
          </ac:grpSpMkLst>
        </pc:grpChg>
        <pc:grpChg chg="del mod topLvl">
          <ac:chgData name="Mark Hanly" userId="67462bc7-2b51-4455-b2e7-b5f944a4684a" providerId="ADAL" clId="{2A876472-ACCA-2141-9510-92CD67A6FB5C}" dt="2020-09-22T02:24:14.201" v="6511" actId="165"/>
          <ac:grpSpMkLst>
            <pc:docMk/>
            <pc:sldMk cId="829966698" sldId="280"/>
            <ac:grpSpMk id="5" creationId="{0FB685B3-7D53-614A-B8E1-76E7FE38F896}"/>
          </ac:grpSpMkLst>
        </pc:grpChg>
        <pc:picChg chg="add mod">
          <ac:chgData name="Mark Hanly" userId="67462bc7-2b51-4455-b2e7-b5f944a4684a" providerId="ADAL" clId="{2A876472-ACCA-2141-9510-92CD67A6FB5C}" dt="2020-09-22T02:19:56.771" v="6283" actId="1076"/>
          <ac:picMkLst>
            <pc:docMk/>
            <pc:sldMk cId="829966698" sldId="280"/>
            <ac:picMk id="20" creationId="{062FEC0D-B581-964C-B745-BC2EB20E472F}"/>
          </ac:picMkLst>
        </pc:picChg>
        <pc:picChg chg="add mod">
          <ac:chgData name="Mark Hanly" userId="67462bc7-2b51-4455-b2e7-b5f944a4684a" providerId="ADAL" clId="{2A876472-ACCA-2141-9510-92CD67A6FB5C}" dt="2020-09-22T02:20:12.353" v="6288" actId="1076"/>
          <ac:picMkLst>
            <pc:docMk/>
            <pc:sldMk cId="829966698" sldId="280"/>
            <ac:picMk id="22" creationId="{E7B6E0B8-FE08-9A4F-8727-8C24E6F1B057}"/>
          </ac:picMkLst>
        </pc:picChg>
        <pc:picChg chg="add mod">
          <ac:chgData name="Mark Hanly" userId="67462bc7-2b51-4455-b2e7-b5f944a4684a" providerId="ADAL" clId="{2A876472-ACCA-2141-9510-92CD67A6FB5C}" dt="2020-09-22T02:21:03.318" v="6300" actId="1076"/>
          <ac:picMkLst>
            <pc:docMk/>
            <pc:sldMk cId="829966698" sldId="280"/>
            <ac:picMk id="24" creationId="{5281F2D4-3082-734E-9969-9DF4D64BD37B}"/>
          </ac:picMkLst>
        </pc:picChg>
        <pc:cxnChg chg="mod topLvl">
          <ac:chgData name="Mark Hanly" userId="67462bc7-2b51-4455-b2e7-b5f944a4684a" providerId="ADAL" clId="{2A876472-ACCA-2141-9510-92CD67A6FB5C}" dt="2020-09-22T02:24:04.157" v="6510" actId="165"/>
          <ac:cxnSpMkLst>
            <pc:docMk/>
            <pc:sldMk cId="829966698" sldId="280"/>
            <ac:cxnSpMk id="6" creationId="{27717B1B-0487-9B42-B6DC-97D2ECD7A95F}"/>
          </ac:cxnSpMkLst>
        </pc:cxnChg>
        <pc:cxnChg chg="mod topLvl">
          <ac:chgData name="Mark Hanly" userId="67462bc7-2b51-4455-b2e7-b5f944a4684a" providerId="ADAL" clId="{2A876472-ACCA-2141-9510-92CD67A6FB5C}" dt="2020-09-22T02:24:04.157" v="6510" actId="165"/>
          <ac:cxnSpMkLst>
            <pc:docMk/>
            <pc:sldMk cId="829966698" sldId="280"/>
            <ac:cxnSpMk id="7" creationId="{0B66B593-9FFF-8C47-BEAE-E3EA95622DBA}"/>
          </ac:cxnSpMkLst>
        </pc:cxnChg>
      </pc:sldChg>
      <pc:sldChg chg="addSp delSp modSp add mod">
        <pc:chgData name="Mark Hanly" userId="67462bc7-2b51-4455-b2e7-b5f944a4684a" providerId="ADAL" clId="{2A876472-ACCA-2141-9510-92CD67A6FB5C}" dt="2020-09-22T05:10:36.337" v="8602" actId="20577"/>
        <pc:sldMkLst>
          <pc:docMk/>
          <pc:sldMk cId="1590203609" sldId="281"/>
        </pc:sldMkLst>
        <pc:spChg chg="mod">
          <ac:chgData name="Mark Hanly" userId="67462bc7-2b51-4455-b2e7-b5f944a4684a" providerId="ADAL" clId="{2A876472-ACCA-2141-9510-92CD67A6FB5C}" dt="2020-09-22T02:26:00.019" v="6539" actId="20577"/>
          <ac:spMkLst>
            <pc:docMk/>
            <pc:sldMk cId="1590203609" sldId="281"/>
            <ac:spMk id="2" creationId="{06E1FCDC-4E8F-1245-B18D-C3679E54F3AC}"/>
          </ac:spMkLst>
        </pc:spChg>
        <pc:spChg chg="mod">
          <ac:chgData name="Mark Hanly" userId="67462bc7-2b51-4455-b2e7-b5f944a4684a" providerId="ADAL" clId="{2A876472-ACCA-2141-9510-92CD67A6FB5C}" dt="2020-09-22T05:10:36.337" v="8602" actId="20577"/>
          <ac:spMkLst>
            <pc:docMk/>
            <pc:sldMk cId="1590203609" sldId="281"/>
            <ac:spMk id="3" creationId="{0FBB2ECD-1D7F-FB42-99BE-78905C2E0ECF}"/>
          </ac:spMkLst>
        </pc:spChg>
        <pc:picChg chg="add del mod">
          <ac:chgData name="Mark Hanly" userId="67462bc7-2b51-4455-b2e7-b5f944a4684a" providerId="ADAL" clId="{2A876472-ACCA-2141-9510-92CD67A6FB5C}" dt="2020-09-22T04:53:31.502" v="8471" actId="478"/>
          <ac:picMkLst>
            <pc:docMk/>
            <pc:sldMk cId="1590203609" sldId="281"/>
            <ac:picMk id="4" creationId="{F0BA73E0-60D8-8B4F-9313-F34B4AAFE29E}"/>
          </ac:picMkLst>
        </pc:picChg>
        <pc:picChg chg="add mod">
          <ac:chgData name="Mark Hanly" userId="67462bc7-2b51-4455-b2e7-b5f944a4684a" providerId="ADAL" clId="{2A876472-ACCA-2141-9510-92CD67A6FB5C}" dt="2020-09-22T04:53:35.388" v="8473" actId="1076"/>
          <ac:picMkLst>
            <pc:docMk/>
            <pc:sldMk cId="1590203609" sldId="281"/>
            <ac:picMk id="5" creationId="{5E3EFD5D-F2C6-2B40-BA9D-C80538A792E8}"/>
          </ac:picMkLst>
        </pc:picChg>
      </pc:sldChg>
      <pc:sldChg chg="modSp add mod">
        <pc:chgData name="Mark Hanly" userId="67462bc7-2b51-4455-b2e7-b5f944a4684a" providerId="ADAL" clId="{2A876472-ACCA-2141-9510-92CD67A6FB5C}" dt="2020-09-22T07:08:58.119" v="8866" actId="20577"/>
        <pc:sldMkLst>
          <pc:docMk/>
          <pc:sldMk cId="3575255321" sldId="282"/>
        </pc:sldMkLst>
        <pc:spChg chg="mod">
          <ac:chgData name="Mark Hanly" userId="67462bc7-2b51-4455-b2e7-b5f944a4684a" providerId="ADAL" clId="{2A876472-ACCA-2141-9510-92CD67A6FB5C}" dt="2020-09-22T02:28:40.739" v="6710" actId="20577"/>
          <ac:spMkLst>
            <pc:docMk/>
            <pc:sldMk cId="3575255321" sldId="282"/>
            <ac:spMk id="2" creationId="{EC5FB06F-BCA6-D54F-A77D-21BCC3575DDF}"/>
          </ac:spMkLst>
        </pc:spChg>
        <pc:spChg chg="mod">
          <ac:chgData name="Mark Hanly" userId="67462bc7-2b51-4455-b2e7-b5f944a4684a" providerId="ADAL" clId="{2A876472-ACCA-2141-9510-92CD67A6FB5C}" dt="2020-09-22T07:08:58.119" v="8866" actId="20577"/>
          <ac:spMkLst>
            <pc:docMk/>
            <pc:sldMk cId="3575255321" sldId="282"/>
            <ac:spMk id="3" creationId="{1FDE2F19-6169-DC44-B5CD-094C2CB41684}"/>
          </ac:spMkLst>
        </pc:spChg>
      </pc:sldChg>
      <pc:sldChg chg="modSp add mod">
        <pc:chgData name="Mark Hanly" userId="67462bc7-2b51-4455-b2e7-b5f944a4684a" providerId="ADAL" clId="{2A876472-ACCA-2141-9510-92CD67A6FB5C}" dt="2020-09-22T04:26:45.857" v="8320" actId="207"/>
        <pc:sldMkLst>
          <pc:docMk/>
          <pc:sldMk cId="1655997265" sldId="283"/>
        </pc:sldMkLst>
        <pc:spChg chg="mod">
          <ac:chgData name="Mark Hanly" userId="67462bc7-2b51-4455-b2e7-b5f944a4684a" providerId="ADAL" clId="{2A876472-ACCA-2141-9510-92CD67A6FB5C}" dt="2020-09-22T02:31:24.690" v="6826" actId="20577"/>
          <ac:spMkLst>
            <pc:docMk/>
            <pc:sldMk cId="1655997265" sldId="283"/>
            <ac:spMk id="2" creationId="{BC8CFB2E-95B0-C444-AADC-D1CBE5955D06}"/>
          </ac:spMkLst>
        </pc:spChg>
        <pc:spChg chg="mod">
          <ac:chgData name="Mark Hanly" userId="67462bc7-2b51-4455-b2e7-b5f944a4684a" providerId="ADAL" clId="{2A876472-ACCA-2141-9510-92CD67A6FB5C}" dt="2020-09-22T04:26:45.857" v="8320" actId="207"/>
          <ac:spMkLst>
            <pc:docMk/>
            <pc:sldMk cId="1655997265" sldId="283"/>
            <ac:spMk id="3" creationId="{D08E3E1B-2C3D-9244-9822-CDD38A132990}"/>
          </ac:spMkLst>
        </pc:spChg>
      </pc:sldChg>
      <pc:sldChg chg="addSp modSp add mod ord">
        <pc:chgData name="Mark Hanly" userId="67462bc7-2b51-4455-b2e7-b5f944a4684a" providerId="ADAL" clId="{2A876472-ACCA-2141-9510-92CD67A6FB5C}" dt="2020-09-22T04:38:07.754" v="8403"/>
        <pc:sldMkLst>
          <pc:docMk/>
          <pc:sldMk cId="2202728168" sldId="284"/>
        </pc:sldMkLst>
        <pc:spChg chg="mod">
          <ac:chgData name="Mark Hanly" userId="67462bc7-2b51-4455-b2e7-b5f944a4684a" providerId="ADAL" clId="{2A876472-ACCA-2141-9510-92CD67A6FB5C}" dt="2020-09-22T04:20:22.399" v="7872" actId="20577"/>
          <ac:spMkLst>
            <pc:docMk/>
            <pc:sldMk cId="2202728168" sldId="284"/>
            <ac:spMk id="2" creationId="{E7FA2224-A7BB-ED4A-87AD-39C767782D50}"/>
          </ac:spMkLst>
        </pc:spChg>
        <pc:spChg chg="mod">
          <ac:chgData name="Mark Hanly" userId="67462bc7-2b51-4455-b2e7-b5f944a4684a" providerId="ADAL" clId="{2A876472-ACCA-2141-9510-92CD67A6FB5C}" dt="2020-09-22T04:22:39.832" v="8120" actId="14100"/>
          <ac:spMkLst>
            <pc:docMk/>
            <pc:sldMk cId="2202728168" sldId="284"/>
            <ac:spMk id="3" creationId="{996ED264-79DF-A943-A8EA-A082B5CFC51E}"/>
          </ac:spMkLst>
        </pc:spChg>
        <pc:spChg chg="add mod">
          <ac:chgData name="Mark Hanly" userId="67462bc7-2b51-4455-b2e7-b5f944a4684a" providerId="ADAL" clId="{2A876472-ACCA-2141-9510-92CD67A6FB5C}" dt="2020-09-22T04:25:01.941" v="8304" actId="14100"/>
          <ac:spMkLst>
            <pc:docMk/>
            <pc:sldMk cId="2202728168" sldId="284"/>
            <ac:spMk id="5" creationId="{E3386683-1F59-E14C-8B01-5E55B97B9A2A}"/>
          </ac:spMkLst>
        </pc:spChg>
        <pc:spChg chg="add mod">
          <ac:chgData name="Mark Hanly" userId="67462bc7-2b51-4455-b2e7-b5f944a4684a" providerId="ADAL" clId="{2A876472-ACCA-2141-9510-92CD67A6FB5C}" dt="2020-09-22T04:25:22.410" v="8311" actId="1076"/>
          <ac:spMkLst>
            <pc:docMk/>
            <pc:sldMk cId="2202728168" sldId="284"/>
            <ac:spMk id="6" creationId="{44F82F7F-3DFA-9445-AA3B-B6D7AD6CB203}"/>
          </ac:spMkLst>
        </pc:spChg>
        <pc:picChg chg="add mod">
          <ac:chgData name="Mark Hanly" userId="67462bc7-2b51-4455-b2e7-b5f944a4684a" providerId="ADAL" clId="{2A876472-ACCA-2141-9510-92CD67A6FB5C}" dt="2020-09-22T04:25:44.758" v="8312" actId="14100"/>
          <ac:picMkLst>
            <pc:docMk/>
            <pc:sldMk cId="2202728168" sldId="284"/>
            <ac:picMk id="4" creationId="{CD202E82-79E9-7246-A5D1-ECD3B02BBB8C}"/>
          </ac:picMkLst>
        </pc:picChg>
      </pc:sldChg>
      <pc:sldChg chg="modSp add mod">
        <pc:chgData name="Mark Hanly" userId="67462bc7-2b51-4455-b2e7-b5f944a4684a" providerId="ADAL" clId="{2A876472-ACCA-2141-9510-92CD67A6FB5C}" dt="2020-09-22T04:41:10.488" v="8469" actId="20577"/>
        <pc:sldMkLst>
          <pc:docMk/>
          <pc:sldMk cId="1593357684" sldId="285"/>
        </pc:sldMkLst>
        <pc:spChg chg="mod">
          <ac:chgData name="Mark Hanly" userId="67462bc7-2b51-4455-b2e7-b5f944a4684a" providerId="ADAL" clId="{2A876472-ACCA-2141-9510-92CD67A6FB5C}" dt="2020-09-22T04:40:39.289" v="8451" actId="20577"/>
          <ac:spMkLst>
            <pc:docMk/>
            <pc:sldMk cId="1593357684" sldId="285"/>
            <ac:spMk id="2" creationId="{331C225B-3FA9-E640-9E8B-6272DE986918}"/>
          </ac:spMkLst>
        </pc:spChg>
        <pc:spChg chg="mod">
          <ac:chgData name="Mark Hanly" userId="67462bc7-2b51-4455-b2e7-b5f944a4684a" providerId="ADAL" clId="{2A876472-ACCA-2141-9510-92CD67A6FB5C}" dt="2020-09-22T04:41:10.488" v="8469" actId="20577"/>
          <ac:spMkLst>
            <pc:docMk/>
            <pc:sldMk cId="1593357684" sldId="285"/>
            <ac:spMk id="3" creationId="{2FB2AFFC-B247-344C-A6F6-0AE2E1741514}"/>
          </ac:spMkLst>
        </pc:spChg>
      </pc:sldChg>
      <pc:sldChg chg="modSp add mod">
        <pc:chgData name="Mark Hanly" userId="67462bc7-2b51-4455-b2e7-b5f944a4684a" providerId="ADAL" clId="{2A876472-ACCA-2141-9510-92CD67A6FB5C}" dt="2020-09-22T05:11:00.301" v="8608" actId="20577"/>
        <pc:sldMkLst>
          <pc:docMk/>
          <pc:sldMk cId="2486665947" sldId="286"/>
        </pc:sldMkLst>
        <pc:spChg chg="mod">
          <ac:chgData name="Mark Hanly" userId="67462bc7-2b51-4455-b2e7-b5f944a4684a" providerId="ADAL" clId="{2A876472-ACCA-2141-9510-92CD67A6FB5C}" dt="2020-09-22T05:11:00.301" v="8608" actId="20577"/>
          <ac:spMkLst>
            <pc:docMk/>
            <pc:sldMk cId="2486665947" sldId="286"/>
            <ac:spMk id="3" creationId="{0FBB2ECD-1D7F-FB42-99BE-78905C2E0ECF}"/>
          </ac:spMkLst>
        </pc:spChg>
      </pc:sldChg>
    </pc:docChg>
  </pc:docChgLst>
  <pc:docChgLst>
    <pc:chgData name="Mark Hanly" userId="67462bc7-2b51-4455-b2e7-b5f944a4684a" providerId="ADAL" clId="{CABCB4E9-EB5C-AA41-89DB-94888A186A09}"/>
    <pc:docChg chg="undo redo custSel addSld delSld modSld sldOrd">
      <pc:chgData name="Mark Hanly" userId="67462bc7-2b51-4455-b2e7-b5f944a4684a" providerId="ADAL" clId="{CABCB4E9-EB5C-AA41-89DB-94888A186A09}" dt="2020-09-29T05:56:40.642" v="7767" actId="20577"/>
      <pc:docMkLst>
        <pc:docMk/>
      </pc:docMkLst>
      <pc:sldChg chg="modSp mod">
        <pc:chgData name="Mark Hanly" userId="67462bc7-2b51-4455-b2e7-b5f944a4684a" providerId="ADAL" clId="{CABCB4E9-EB5C-AA41-89DB-94888A186A09}" dt="2020-09-26T21:50:12.255" v="30" actId="20577"/>
        <pc:sldMkLst>
          <pc:docMk/>
          <pc:sldMk cId="2755047265" sldId="256"/>
        </pc:sldMkLst>
        <pc:spChg chg="mod">
          <ac:chgData name="Mark Hanly" userId="67462bc7-2b51-4455-b2e7-b5f944a4684a" providerId="ADAL" clId="{CABCB4E9-EB5C-AA41-89DB-94888A186A09}" dt="2020-09-26T21:50:12.255" v="30" actId="20577"/>
          <ac:spMkLst>
            <pc:docMk/>
            <pc:sldMk cId="2755047265" sldId="256"/>
            <ac:spMk id="2" creationId="{5D4C3FAA-E127-D642-AAB3-B26969EBA9A7}"/>
          </ac:spMkLst>
        </pc:spChg>
      </pc:sldChg>
      <pc:sldChg chg="modSp mod">
        <pc:chgData name="Mark Hanly" userId="67462bc7-2b51-4455-b2e7-b5f944a4684a" providerId="ADAL" clId="{CABCB4E9-EB5C-AA41-89DB-94888A186A09}" dt="2020-09-26T21:54:19.908" v="216" actId="5793"/>
        <pc:sldMkLst>
          <pc:docMk/>
          <pc:sldMk cId="2000918377" sldId="257"/>
        </pc:sldMkLst>
        <pc:spChg chg="mod">
          <ac:chgData name="Mark Hanly" userId="67462bc7-2b51-4455-b2e7-b5f944a4684a" providerId="ADAL" clId="{CABCB4E9-EB5C-AA41-89DB-94888A186A09}" dt="2020-09-26T21:54:19.908" v="216" actId="5793"/>
          <ac:spMkLst>
            <pc:docMk/>
            <pc:sldMk cId="2000918377" sldId="257"/>
            <ac:spMk id="3" creationId="{41D6ADB2-451E-8D4B-A8ED-EEE2C9B938D2}"/>
          </ac:spMkLst>
        </pc:spChg>
      </pc:sldChg>
      <pc:sldChg chg="del">
        <pc:chgData name="Mark Hanly" userId="67462bc7-2b51-4455-b2e7-b5f944a4684a" providerId="ADAL" clId="{CABCB4E9-EB5C-AA41-89DB-94888A186A09}" dt="2020-09-26T22:08:53.990" v="711" actId="2696"/>
        <pc:sldMkLst>
          <pc:docMk/>
          <pc:sldMk cId="4204979748" sldId="258"/>
        </pc:sldMkLst>
      </pc:sldChg>
      <pc:sldChg chg="del">
        <pc:chgData name="Mark Hanly" userId="67462bc7-2b51-4455-b2e7-b5f944a4684a" providerId="ADAL" clId="{CABCB4E9-EB5C-AA41-89DB-94888A186A09}" dt="2020-09-26T22:08:54.332" v="713" actId="2696"/>
        <pc:sldMkLst>
          <pc:docMk/>
          <pc:sldMk cId="2364625617" sldId="259"/>
        </pc:sldMkLst>
      </pc:sldChg>
      <pc:sldChg chg="del">
        <pc:chgData name="Mark Hanly" userId="67462bc7-2b51-4455-b2e7-b5f944a4684a" providerId="ADAL" clId="{CABCB4E9-EB5C-AA41-89DB-94888A186A09}" dt="2020-09-26T22:08:54.163" v="712" actId="2696"/>
        <pc:sldMkLst>
          <pc:docMk/>
          <pc:sldMk cId="104355209" sldId="260"/>
        </pc:sldMkLst>
      </pc:sldChg>
      <pc:sldChg chg="del">
        <pc:chgData name="Mark Hanly" userId="67462bc7-2b51-4455-b2e7-b5f944a4684a" providerId="ADAL" clId="{CABCB4E9-EB5C-AA41-89DB-94888A186A09}" dt="2020-09-26T22:08:54.498" v="714" actId="2696"/>
        <pc:sldMkLst>
          <pc:docMk/>
          <pc:sldMk cId="2233732884" sldId="261"/>
        </pc:sldMkLst>
      </pc:sldChg>
      <pc:sldChg chg="del">
        <pc:chgData name="Mark Hanly" userId="67462bc7-2b51-4455-b2e7-b5f944a4684a" providerId="ADAL" clId="{CABCB4E9-EB5C-AA41-89DB-94888A186A09}" dt="2020-09-26T22:08:54.670" v="715" actId="2696"/>
        <pc:sldMkLst>
          <pc:docMk/>
          <pc:sldMk cId="35646963" sldId="262"/>
        </pc:sldMkLst>
      </pc:sldChg>
      <pc:sldChg chg="del">
        <pc:chgData name="Mark Hanly" userId="67462bc7-2b51-4455-b2e7-b5f944a4684a" providerId="ADAL" clId="{CABCB4E9-EB5C-AA41-89DB-94888A186A09}" dt="2020-09-26T22:08:54.845" v="716" actId="2696"/>
        <pc:sldMkLst>
          <pc:docMk/>
          <pc:sldMk cId="4138709451" sldId="263"/>
        </pc:sldMkLst>
      </pc:sldChg>
      <pc:sldChg chg="del">
        <pc:chgData name="Mark Hanly" userId="67462bc7-2b51-4455-b2e7-b5f944a4684a" providerId="ADAL" clId="{CABCB4E9-EB5C-AA41-89DB-94888A186A09}" dt="2020-09-26T22:08:55.010" v="717" actId="2696"/>
        <pc:sldMkLst>
          <pc:docMk/>
          <pc:sldMk cId="1297240134" sldId="264"/>
        </pc:sldMkLst>
      </pc:sldChg>
      <pc:sldChg chg="del">
        <pc:chgData name="Mark Hanly" userId="67462bc7-2b51-4455-b2e7-b5f944a4684a" providerId="ADAL" clId="{CABCB4E9-EB5C-AA41-89DB-94888A186A09}" dt="2020-09-26T22:08:55.165" v="718" actId="2696"/>
        <pc:sldMkLst>
          <pc:docMk/>
          <pc:sldMk cId="192221242" sldId="265"/>
        </pc:sldMkLst>
      </pc:sldChg>
      <pc:sldChg chg="del">
        <pc:chgData name="Mark Hanly" userId="67462bc7-2b51-4455-b2e7-b5f944a4684a" providerId="ADAL" clId="{CABCB4E9-EB5C-AA41-89DB-94888A186A09}" dt="2020-09-26T22:08:55.295" v="719" actId="2696"/>
        <pc:sldMkLst>
          <pc:docMk/>
          <pc:sldMk cId="4033606239" sldId="266"/>
        </pc:sldMkLst>
      </pc:sldChg>
      <pc:sldChg chg="del">
        <pc:chgData name="Mark Hanly" userId="67462bc7-2b51-4455-b2e7-b5f944a4684a" providerId="ADAL" clId="{CABCB4E9-EB5C-AA41-89DB-94888A186A09}" dt="2020-09-26T22:08:55.627" v="721" actId="2696"/>
        <pc:sldMkLst>
          <pc:docMk/>
          <pc:sldMk cId="3689481752" sldId="267"/>
        </pc:sldMkLst>
      </pc:sldChg>
      <pc:sldChg chg="del">
        <pc:chgData name="Mark Hanly" userId="67462bc7-2b51-4455-b2e7-b5f944a4684a" providerId="ADAL" clId="{CABCB4E9-EB5C-AA41-89DB-94888A186A09}" dt="2020-09-26T22:08:55.459" v="720" actId="2696"/>
        <pc:sldMkLst>
          <pc:docMk/>
          <pc:sldMk cId="4189513901" sldId="268"/>
        </pc:sldMkLst>
      </pc:sldChg>
      <pc:sldChg chg="del">
        <pc:chgData name="Mark Hanly" userId="67462bc7-2b51-4455-b2e7-b5f944a4684a" providerId="ADAL" clId="{CABCB4E9-EB5C-AA41-89DB-94888A186A09}" dt="2020-09-26T22:08:55.803" v="722" actId="2696"/>
        <pc:sldMkLst>
          <pc:docMk/>
          <pc:sldMk cId="3687196862" sldId="269"/>
        </pc:sldMkLst>
      </pc:sldChg>
      <pc:sldChg chg="del">
        <pc:chgData name="Mark Hanly" userId="67462bc7-2b51-4455-b2e7-b5f944a4684a" providerId="ADAL" clId="{CABCB4E9-EB5C-AA41-89DB-94888A186A09}" dt="2020-09-26T22:08:56.142" v="724" actId="2696"/>
        <pc:sldMkLst>
          <pc:docMk/>
          <pc:sldMk cId="1872848478" sldId="270"/>
        </pc:sldMkLst>
      </pc:sldChg>
      <pc:sldChg chg="del">
        <pc:chgData name="Mark Hanly" userId="67462bc7-2b51-4455-b2e7-b5f944a4684a" providerId="ADAL" clId="{CABCB4E9-EB5C-AA41-89DB-94888A186A09}" dt="2020-09-26T22:08:56.282" v="725" actId="2696"/>
        <pc:sldMkLst>
          <pc:docMk/>
          <pc:sldMk cId="3999010326" sldId="271"/>
        </pc:sldMkLst>
      </pc:sldChg>
      <pc:sldChg chg="del">
        <pc:chgData name="Mark Hanly" userId="67462bc7-2b51-4455-b2e7-b5f944a4684a" providerId="ADAL" clId="{CABCB4E9-EB5C-AA41-89DB-94888A186A09}" dt="2020-09-26T22:08:56.462" v="726" actId="2696"/>
        <pc:sldMkLst>
          <pc:docMk/>
          <pc:sldMk cId="4157902072" sldId="272"/>
        </pc:sldMkLst>
      </pc:sldChg>
      <pc:sldChg chg="modSp add del mod ord">
        <pc:chgData name="Mark Hanly" userId="67462bc7-2b51-4455-b2e7-b5f944a4684a" providerId="ADAL" clId="{CABCB4E9-EB5C-AA41-89DB-94888A186A09}" dt="2020-09-27T08:54:47.516" v="4908" actId="6549"/>
        <pc:sldMkLst>
          <pc:docMk/>
          <pc:sldMk cId="1891273768" sldId="273"/>
        </pc:sldMkLst>
        <pc:spChg chg="mod">
          <ac:chgData name="Mark Hanly" userId="67462bc7-2b51-4455-b2e7-b5f944a4684a" providerId="ADAL" clId="{CABCB4E9-EB5C-AA41-89DB-94888A186A09}" dt="2020-09-27T08:54:47.516" v="4908" actId="6549"/>
          <ac:spMkLst>
            <pc:docMk/>
            <pc:sldMk cId="1891273768" sldId="273"/>
            <ac:spMk id="3" creationId="{5CD515A1-A596-214E-AEAE-617C787126A4}"/>
          </ac:spMkLst>
        </pc:spChg>
      </pc:sldChg>
      <pc:sldChg chg="del">
        <pc:chgData name="Mark Hanly" userId="67462bc7-2b51-4455-b2e7-b5f944a4684a" providerId="ADAL" clId="{CABCB4E9-EB5C-AA41-89DB-94888A186A09}" dt="2020-09-26T22:08:56.943" v="729" actId="2696"/>
        <pc:sldMkLst>
          <pc:docMk/>
          <pc:sldMk cId="3799124208" sldId="274"/>
        </pc:sldMkLst>
      </pc:sldChg>
      <pc:sldChg chg="del">
        <pc:chgData name="Mark Hanly" userId="67462bc7-2b51-4455-b2e7-b5f944a4684a" providerId="ADAL" clId="{CABCB4E9-EB5C-AA41-89DB-94888A186A09}" dt="2020-09-26T22:08:56.780" v="728" actId="2696"/>
        <pc:sldMkLst>
          <pc:docMk/>
          <pc:sldMk cId="2378280056" sldId="275"/>
        </pc:sldMkLst>
      </pc:sldChg>
      <pc:sldChg chg="del ord">
        <pc:chgData name="Mark Hanly" userId="67462bc7-2b51-4455-b2e7-b5f944a4684a" providerId="ADAL" clId="{CABCB4E9-EB5C-AA41-89DB-94888A186A09}" dt="2020-09-26T22:08:53.670" v="710" actId="2696"/>
        <pc:sldMkLst>
          <pc:docMk/>
          <pc:sldMk cId="3683693363" sldId="276"/>
        </pc:sldMkLst>
      </pc:sldChg>
      <pc:sldChg chg="del">
        <pc:chgData name="Mark Hanly" userId="67462bc7-2b51-4455-b2e7-b5f944a4684a" providerId="ADAL" clId="{CABCB4E9-EB5C-AA41-89DB-94888A186A09}" dt="2020-09-26T22:08:57.111" v="730" actId="2696"/>
        <pc:sldMkLst>
          <pc:docMk/>
          <pc:sldMk cId="232235120" sldId="277"/>
        </pc:sldMkLst>
      </pc:sldChg>
      <pc:sldChg chg="del">
        <pc:chgData name="Mark Hanly" userId="67462bc7-2b51-4455-b2e7-b5f944a4684a" providerId="ADAL" clId="{CABCB4E9-EB5C-AA41-89DB-94888A186A09}" dt="2020-09-26T22:08:55.978" v="723" actId="2696"/>
        <pc:sldMkLst>
          <pc:docMk/>
          <pc:sldMk cId="1452664675" sldId="278"/>
        </pc:sldMkLst>
      </pc:sldChg>
      <pc:sldChg chg="del">
        <pc:chgData name="Mark Hanly" userId="67462bc7-2b51-4455-b2e7-b5f944a4684a" providerId="ADAL" clId="{CABCB4E9-EB5C-AA41-89DB-94888A186A09}" dt="2020-09-26T22:08:57.481" v="731" actId="2696"/>
        <pc:sldMkLst>
          <pc:docMk/>
          <pc:sldMk cId="3233020546" sldId="279"/>
        </pc:sldMkLst>
      </pc:sldChg>
      <pc:sldChg chg="del">
        <pc:chgData name="Mark Hanly" userId="67462bc7-2b51-4455-b2e7-b5f944a4684a" providerId="ADAL" clId="{CABCB4E9-EB5C-AA41-89DB-94888A186A09}" dt="2020-09-26T22:08:59.284" v="735" actId="2696"/>
        <pc:sldMkLst>
          <pc:docMk/>
          <pc:sldMk cId="829966698" sldId="280"/>
        </pc:sldMkLst>
      </pc:sldChg>
      <pc:sldChg chg="del">
        <pc:chgData name="Mark Hanly" userId="67462bc7-2b51-4455-b2e7-b5f944a4684a" providerId="ADAL" clId="{CABCB4E9-EB5C-AA41-89DB-94888A186A09}" dt="2020-09-26T22:08:57.625" v="732" actId="2696"/>
        <pc:sldMkLst>
          <pc:docMk/>
          <pc:sldMk cId="1590203609" sldId="281"/>
        </pc:sldMkLst>
      </pc:sldChg>
      <pc:sldChg chg="del">
        <pc:chgData name="Mark Hanly" userId="67462bc7-2b51-4455-b2e7-b5f944a4684a" providerId="ADAL" clId="{CABCB4E9-EB5C-AA41-89DB-94888A186A09}" dt="2020-09-26T22:08:58.115" v="734" actId="2696"/>
        <pc:sldMkLst>
          <pc:docMk/>
          <pc:sldMk cId="3575255321" sldId="282"/>
        </pc:sldMkLst>
      </pc:sldChg>
      <pc:sldChg chg="addSp modSp mod modAnim modNotesTx">
        <pc:chgData name="Mark Hanly" userId="67462bc7-2b51-4455-b2e7-b5f944a4684a" providerId="ADAL" clId="{CABCB4E9-EB5C-AA41-89DB-94888A186A09}" dt="2020-09-29T05:10:49.418" v="5974" actId="403"/>
        <pc:sldMkLst>
          <pc:docMk/>
          <pc:sldMk cId="1655997265" sldId="283"/>
        </pc:sldMkLst>
        <pc:spChg chg="mod">
          <ac:chgData name="Mark Hanly" userId="67462bc7-2b51-4455-b2e7-b5f944a4684a" providerId="ADAL" clId="{CABCB4E9-EB5C-AA41-89DB-94888A186A09}" dt="2020-09-26T23:46:44.678" v="2082"/>
          <ac:spMkLst>
            <pc:docMk/>
            <pc:sldMk cId="1655997265" sldId="283"/>
            <ac:spMk id="2" creationId="{BC8CFB2E-95B0-C444-AADC-D1CBE5955D06}"/>
          </ac:spMkLst>
        </pc:spChg>
        <pc:spChg chg="mod">
          <ac:chgData name="Mark Hanly" userId="67462bc7-2b51-4455-b2e7-b5f944a4684a" providerId="ADAL" clId="{CABCB4E9-EB5C-AA41-89DB-94888A186A09}" dt="2020-09-29T05:10:49.418" v="5974" actId="403"/>
          <ac:spMkLst>
            <pc:docMk/>
            <pc:sldMk cId="1655997265" sldId="283"/>
            <ac:spMk id="3" creationId="{D08E3E1B-2C3D-9244-9822-CDD38A132990}"/>
          </ac:spMkLst>
        </pc:spChg>
        <pc:spChg chg="add mod">
          <ac:chgData name="Mark Hanly" userId="67462bc7-2b51-4455-b2e7-b5f944a4684a" providerId="ADAL" clId="{CABCB4E9-EB5C-AA41-89DB-94888A186A09}" dt="2020-09-29T03:58:54.259" v="5691" actId="115"/>
          <ac:spMkLst>
            <pc:docMk/>
            <pc:sldMk cId="1655997265" sldId="283"/>
            <ac:spMk id="5" creationId="{C56F742F-7246-5D4E-946E-834079D61CB3}"/>
          </ac:spMkLst>
        </pc:spChg>
        <pc:graphicFrameChg chg="add mod modGraphic">
          <ac:chgData name="Mark Hanly" userId="67462bc7-2b51-4455-b2e7-b5f944a4684a" providerId="ADAL" clId="{CABCB4E9-EB5C-AA41-89DB-94888A186A09}" dt="2020-09-26T23:46:58.672" v="2084" actId="1076"/>
          <ac:graphicFrameMkLst>
            <pc:docMk/>
            <pc:sldMk cId="1655997265" sldId="283"/>
            <ac:graphicFrameMk id="4" creationId="{E8EB71C8-83B4-2747-BD65-B38428055BE6}"/>
          </ac:graphicFrameMkLst>
        </pc:graphicFrameChg>
      </pc:sldChg>
      <pc:sldChg chg="del">
        <pc:chgData name="Mark Hanly" userId="67462bc7-2b51-4455-b2e7-b5f944a4684a" providerId="ADAL" clId="{CABCB4E9-EB5C-AA41-89DB-94888A186A09}" dt="2020-09-26T22:08:59.777" v="736" actId="2696"/>
        <pc:sldMkLst>
          <pc:docMk/>
          <pc:sldMk cId="2202728168" sldId="284"/>
        </pc:sldMkLst>
      </pc:sldChg>
      <pc:sldChg chg="del">
        <pc:chgData name="Mark Hanly" userId="67462bc7-2b51-4455-b2e7-b5f944a4684a" providerId="ADAL" clId="{CABCB4E9-EB5C-AA41-89DB-94888A186A09}" dt="2020-09-26T22:08:56.626" v="727" actId="2696"/>
        <pc:sldMkLst>
          <pc:docMk/>
          <pc:sldMk cId="1593357684" sldId="285"/>
        </pc:sldMkLst>
      </pc:sldChg>
      <pc:sldChg chg="del">
        <pc:chgData name="Mark Hanly" userId="67462bc7-2b51-4455-b2e7-b5f944a4684a" providerId="ADAL" clId="{CABCB4E9-EB5C-AA41-89DB-94888A186A09}" dt="2020-09-26T22:08:57.870" v="733" actId="2696"/>
        <pc:sldMkLst>
          <pc:docMk/>
          <pc:sldMk cId="2486665947" sldId="286"/>
        </pc:sldMkLst>
      </pc:sldChg>
      <pc:sldChg chg="addSp delSp modSp add mod modAnim">
        <pc:chgData name="Mark Hanly" userId="67462bc7-2b51-4455-b2e7-b5f944a4684a" providerId="ADAL" clId="{CABCB4E9-EB5C-AA41-89DB-94888A186A09}" dt="2020-09-29T03:52:11.534" v="5611"/>
        <pc:sldMkLst>
          <pc:docMk/>
          <pc:sldMk cId="2906199717" sldId="287"/>
        </pc:sldMkLst>
        <pc:spChg chg="mod">
          <ac:chgData name="Mark Hanly" userId="67462bc7-2b51-4455-b2e7-b5f944a4684a" providerId="ADAL" clId="{CABCB4E9-EB5C-AA41-89DB-94888A186A09}" dt="2020-09-27T08:57:48.585" v="5059" actId="20577"/>
          <ac:spMkLst>
            <pc:docMk/>
            <pc:sldMk cId="2906199717" sldId="287"/>
            <ac:spMk id="2" creationId="{3C78C727-EEBB-F04D-AAA6-83B710BE2BA9}"/>
          </ac:spMkLst>
        </pc:spChg>
        <pc:spChg chg="del mod">
          <ac:chgData name="Mark Hanly" userId="67462bc7-2b51-4455-b2e7-b5f944a4684a" providerId="ADAL" clId="{CABCB4E9-EB5C-AA41-89DB-94888A186A09}" dt="2020-09-27T09:04:35.136" v="5128" actId="478"/>
          <ac:spMkLst>
            <pc:docMk/>
            <pc:sldMk cId="2906199717" sldId="287"/>
            <ac:spMk id="3" creationId="{BE0F7870-3F23-F242-94F1-6C34B10AE65B}"/>
          </ac:spMkLst>
        </pc:spChg>
        <pc:spChg chg="add mod">
          <ac:chgData name="Mark Hanly" userId="67462bc7-2b51-4455-b2e7-b5f944a4684a" providerId="ADAL" clId="{CABCB4E9-EB5C-AA41-89DB-94888A186A09}" dt="2020-09-27T09:07:11.828" v="5311" actId="20577"/>
          <ac:spMkLst>
            <pc:docMk/>
            <pc:sldMk cId="2906199717" sldId="287"/>
            <ac:spMk id="5" creationId="{3F518A19-F7A0-0944-BDDB-1CEA73479BCD}"/>
          </ac:spMkLst>
        </pc:spChg>
        <pc:spChg chg="add mod">
          <ac:chgData name="Mark Hanly" userId="67462bc7-2b51-4455-b2e7-b5f944a4684a" providerId="ADAL" clId="{CABCB4E9-EB5C-AA41-89DB-94888A186A09}" dt="2020-09-27T09:05:10.454" v="5134" actId="164"/>
          <ac:spMkLst>
            <pc:docMk/>
            <pc:sldMk cId="2906199717" sldId="287"/>
            <ac:spMk id="6" creationId="{E459F32E-1739-7341-9DE3-8784733A84D3}"/>
          </ac:spMkLst>
        </pc:spChg>
        <pc:spChg chg="add mod">
          <ac:chgData name="Mark Hanly" userId="67462bc7-2b51-4455-b2e7-b5f944a4684a" providerId="ADAL" clId="{CABCB4E9-EB5C-AA41-89DB-94888A186A09}" dt="2020-09-27T09:05:10.454" v="5134" actId="164"/>
          <ac:spMkLst>
            <pc:docMk/>
            <pc:sldMk cId="2906199717" sldId="287"/>
            <ac:spMk id="7" creationId="{C818B31D-7076-9E42-AFD1-CAEC956285E3}"/>
          </ac:spMkLst>
        </pc:spChg>
        <pc:spChg chg="add mod">
          <ac:chgData name="Mark Hanly" userId="67462bc7-2b51-4455-b2e7-b5f944a4684a" providerId="ADAL" clId="{CABCB4E9-EB5C-AA41-89DB-94888A186A09}" dt="2020-09-27T09:05:10.454" v="5134" actId="164"/>
          <ac:spMkLst>
            <pc:docMk/>
            <pc:sldMk cId="2906199717" sldId="287"/>
            <ac:spMk id="8" creationId="{48941003-AF42-8642-AC42-0974E758D28C}"/>
          </ac:spMkLst>
        </pc:spChg>
        <pc:spChg chg="add del mod">
          <ac:chgData name="Mark Hanly" userId="67462bc7-2b51-4455-b2e7-b5f944a4684a" providerId="ADAL" clId="{CABCB4E9-EB5C-AA41-89DB-94888A186A09}" dt="2020-09-26T22:03:28.124" v="585"/>
          <ac:spMkLst>
            <pc:docMk/>
            <pc:sldMk cId="2906199717" sldId="287"/>
            <ac:spMk id="10" creationId="{E321D85B-2A99-014C-B6E1-F33F4B9790BB}"/>
          </ac:spMkLst>
        </pc:spChg>
        <pc:spChg chg="add del mod">
          <ac:chgData name="Mark Hanly" userId="67462bc7-2b51-4455-b2e7-b5f944a4684a" providerId="ADAL" clId="{CABCB4E9-EB5C-AA41-89DB-94888A186A09}" dt="2020-09-26T22:03:27.841" v="584"/>
          <ac:spMkLst>
            <pc:docMk/>
            <pc:sldMk cId="2906199717" sldId="287"/>
            <ac:spMk id="11" creationId="{87A8525D-0F71-D147-B10A-5E277C92A074}"/>
          </ac:spMkLst>
        </pc:spChg>
        <pc:spChg chg="add del mod">
          <ac:chgData name="Mark Hanly" userId="67462bc7-2b51-4455-b2e7-b5f944a4684a" providerId="ADAL" clId="{CABCB4E9-EB5C-AA41-89DB-94888A186A09}" dt="2020-09-26T22:05:04" v="666" actId="11529"/>
          <ac:spMkLst>
            <pc:docMk/>
            <pc:sldMk cId="2906199717" sldId="287"/>
            <ac:spMk id="20" creationId="{135A56C1-5EC1-584C-85B2-3AD36898A705}"/>
          </ac:spMkLst>
        </pc:spChg>
        <pc:spChg chg="add mod">
          <ac:chgData name="Mark Hanly" userId="67462bc7-2b51-4455-b2e7-b5f944a4684a" providerId="ADAL" clId="{CABCB4E9-EB5C-AA41-89DB-94888A186A09}" dt="2020-09-27T09:05:10.454" v="5134" actId="164"/>
          <ac:spMkLst>
            <pc:docMk/>
            <pc:sldMk cId="2906199717" sldId="287"/>
            <ac:spMk id="26" creationId="{47167A35-497C-4245-B903-5A3B499191E1}"/>
          </ac:spMkLst>
        </pc:spChg>
        <pc:spChg chg="add del mod">
          <ac:chgData name="Mark Hanly" userId="67462bc7-2b51-4455-b2e7-b5f944a4684a" providerId="ADAL" clId="{CABCB4E9-EB5C-AA41-89DB-94888A186A09}" dt="2020-09-27T09:00:48.185" v="5110" actId="11529"/>
          <ac:spMkLst>
            <pc:docMk/>
            <pc:sldMk cId="2906199717" sldId="287"/>
            <ac:spMk id="37" creationId="{0A80720A-DC65-1642-83F7-B33625CC8D5B}"/>
          </ac:spMkLst>
        </pc:spChg>
        <pc:spChg chg="add del mod">
          <ac:chgData name="Mark Hanly" userId="67462bc7-2b51-4455-b2e7-b5f944a4684a" providerId="ADAL" clId="{CABCB4E9-EB5C-AA41-89DB-94888A186A09}" dt="2020-09-27T09:04:38.043" v="5129" actId="478"/>
          <ac:spMkLst>
            <pc:docMk/>
            <pc:sldMk cId="2906199717" sldId="287"/>
            <ac:spMk id="38" creationId="{86AD96FB-8783-FE40-B3A2-2BC7DC06A6F3}"/>
          </ac:spMkLst>
        </pc:spChg>
        <pc:spChg chg="add mod">
          <ac:chgData name="Mark Hanly" userId="67462bc7-2b51-4455-b2e7-b5f944a4684a" providerId="ADAL" clId="{CABCB4E9-EB5C-AA41-89DB-94888A186A09}" dt="2020-09-27T09:08:07.640" v="5317" actId="14100"/>
          <ac:spMkLst>
            <pc:docMk/>
            <pc:sldMk cId="2906199717" sldId="287"/>
            <ac:spMk id="40" creationId="{825A7101-B5F6-724A-9A53-0C8CF38E1079}"/>
          </ac:spMkLst>
        </pc:spChg>
        <pc:grpChg chg="add mod">
          <ac:chgData name="Mark Hanly" userId="67462bc7-2b51-4455-b2e7-b5f944a4684a" providerId="ADAL" clId="{CABCB4E9-EB5C-AA41-89DB-94888A186A09}" dt="2020-09-27T09:05:14.561" v="5135" actId="1076"/>
          <ac:grpSpMkLst>
            <pc:docMk/>
            <pc:sldMk cId="2906199717" sldId="287"/>
            <ac:grpSpMk id="39" creationId="{0F86891B-07CB-7A40-B1D0-FACE169A5F63}"/>
          </ac:grpSpMkLst>
        </pc:grpChg>
        <pc:picChg chg="add del mod">
          <ac:chgData name="Mark Hanly" userId="67462bc7-2b51-4455-b2e7-b5f944a4684a" providerId="ADAL" clId="{CABCB4E9-EB5C-AA41-89DB-94888A186A09}" dt="2020-09-26T22:02:25.863" v="565" actId="478"/>
          <ac:picMkLst>
            <pc:docMk/>
            <pc:sldMk cId="2906199717" sldId="287"/>
            <ac:picMk id="4" creationId="{8D4F9C75-7DC6-4343-992D-101A7C10FDDC}"/>
          </ac:picMkLst>
        </pc:picChg>
        <pc:cxnChg chg="add mod">
          <ac:chgData name="Mark Hanly" userId="67462bc7-2b51-4455-b2e7-b5f944a4684a" providerId="ADAL" clId="{CABCB4E9-EB5C-AA41-89DB-94888A186A09}" dt="2020-09-27T09:05:10.454" v="5134" actId="164"/>
          <ac:cxnSpMkLst>
            <pc:docMk/>
            <pc:sldMk cId="2906199717" sldId="287"/>
            <ac:cxnSpMk id="9" creationId="{06E7A0B5-F400-3543-84C8-D796FB6A7623}"/>
          </ac:cxnSpMkLst>
        </pc:cxnChg>
        <pc:cxnChg chg="add mod">
          <ac:chgData name="Mark Hanly" userId="67462bc7-2b51-4455-b2e7-b5f944a4684a" providerId="ADAL" clId="{CABCB4E9-EB5C-AA41-89DB-94888A186A09}" dt="2020-09-27T09:05:10.454" v="5134" actId="164"/>
          <ac:cxnSpMkLst>
            <pc:docMk/>
            <pc:sldMk cId="2906199717" sldId="287"/>
            <ac:cxnSpMk id="14" creationId="{6C5889E9-695C-D845-91AD-754120DFEA82}"/>
          </ac:cxnSpMkLst>
        </pc:cxnChg>
        <pc:cxnChg chg="add mod">
          <ac:chgData name="Mark Hanly" userId="67462bc7-2b51-4455-b2e7-b5f944a4684a" providerId="ADAL" clId="{CABCB4E9-EB5C-AA41-89DB-94888A186A09}" dt="2020-09-27T09:05:10.454" v="5134" actId="164"/>
          <ac:cxnSpMkLst>
            <pc:docMk/>
            <pc:sldMk cId="2906199717" sldId="287"/>
            <ac:cxnSpMk id="15" creationId="{5C755C25-27FF-1C48-8E4E-AF63F7A2BCF8}"/>
          </ac:cxnSpMkLst>
        </pc:cxnChg>
        <pc:cxnChg chg="add mod">
          <ac:chgData name="Mark Hanly" userId="67462bc7-2b51-4455-b2e7-b5f944a4684a" providerId="ADAL" clId="{CABCB4E9-EB5C-AA41-89DB-94888A186A09}" dt="2020-09-27T09:05:10.454" v="5134" actId="164"/>
          <ac:cxnSpMkLst>
            <pc:docMk/>
            <pc:sldMk cId="2906199717" sldId="287"/>
            <ac:cxnSpMk id="27" creationId="{83E9DA97-B056-6744-AF7A-6D75A227885A}"/>
          </ac:cxnSpMkLst>
        </pc:cxnChg>
        <pc:cxnChg chg="add mod">
          <ac:chgData name="Mark Hanly" userId="67462bc7-2b51-4455-b2e7-b5f944a4684a" providerId="ADAL" clId="{CABCB4E9-EB5C-AA41-89DB-94888A186A09}" dt="2020-09-27T09:05:10.454" v="5134" actId="164"/>
          <ac:cxnSpMkLst>
            <pc:docMk/>
            <pc:sldMk cId="2906199717" sldId="287"/>
            <ac:cxnSpMk id="28" creationId="{64741489-3DC6-484D-AFAB-E9FDEBEAEA8B}"/>
          </ac:cxnSpMkLst>
        </pc:cxnChg>
      </pc:sldChg>
      <pc:sldChg chg="addSp modSp add mod modAnim">
        <pc:chgData name="Mark Hanly" userId="67462bc7-2b51-4455-b2e7-b5f944a4684a" providerId="ADAL" clId="{CABCB4E9-EB5C-AA41-89DB-94888A186A09}" dt="2020-09-29T03:56:50.347" v="5670"/>
        <pc:sldMkLst>
          <pc:docMk/>
          <pc:sldMk cId="3442167821" sldId="288"/>
        </pc:sldMkLst>
        <pc:spChg chg="mod">
          <ac:chgData name="Mark Hanly" userId="67462bc7-2b51-4455-b2e7-b5f944a4684a" providerId="ADAL" clId="{CABCB4E9-EB5C-AA41-89DB-94888A186A09}" dt="2020-09-26T22:10:56.243" v="841" actId="313"/>
          <ac:spMkLst>
            <pc:docMk/>
            <pc:sldMk cId="3442167821" sldId="288"/>
            <ac:spMk id="2" creationId="{ED36D310-BD4D-D044-8CD4-3D5AEBBBBE19}"/>
          </ac:spMkLst>
        </pc:spChg>
        <pc:spChg chg="mod">
          <ac:chgData name="Mark Hanly" userId="67462bc7-2b51-4455-b2e7-b5f944a4684a" providerId="ADAL" clId="{CABCB4E9-EB5C-AA41-89DB-94888A186A09}" dt="2020-09-29T03:55:05.391" v="5659" actId="20577"/>
          <ac:spMkLst>
            <pc:docMk/>
            <pc:sldMk cId="3442167821" sldId="288"/>
            <ac:spMk id="3" creationId="{739D5F6D-3054-FF49-8E4B-0EF04618B3C5}"/>
          </ac:spMkLst>
        </pc:spChg>
        <pc:spChg chg="add mod">
          <ac:chgData name="Mark Hanly" userId="67462bc7-2b51-4455-b2e7-b5f944a4684a" providerId="ADAL" clId="{CABCB4E9-EB5C-AA41-89DB-94888A186A09}" dt="2020-09-29T03:56:23.644" v="5666" actId="14100"/>
          <ac:spMkLst>
            <pc:docMk/>
            <pc:sldMk cId="3442167821" sldId="288"/>
            <ac:spMk id="5" creationId="{BB0D4C14-E7EF-B243-A285-9FF3AC27C5A9}"/>
          </ac:spMkLst>
        </pc:spChg>
        <pc:graphicFrameChg chg="add mod modGraphic">
          <ac:chgData name="Mark Hanly" userId="67462bc7-2b51-4455-b2e7-b5f944a4684a" providerId="ADAL" clId="{CABCB4E9-EB5C-AA41-89DB-94888A186A09}" dt="2020-09-29T03:54:49.806" v="5628" actId="1076"/>
          <ac:graphicFrameMkLst>
            <pc:docMk/>
            <pc:sldMk cId="3442167821" sldId="288"/>
            <ac:graphicFrameMk id="4" creationId="{42497C89-3846-3E46-AC70-37950610D8CD}"/>
          </ac:graphicFrameMkLst>
        </pc:graphicFrameChg>
      </pc:sldChg>
      <pc:sldChg chg="addSp delSp modSp add mod modAnim modNotesTx">
        <pc:chgData name="Mark Hanly" userId="67462bc7-2b51-4455-b2e7-b5f944a4684a" providerId="ADAL" clId="{CABCB4E9-EB5C-AA41-89DB-94888A186A09}" dt="2020-09-29T05:14:19.739" v="6121" actId="1076"/>
        <pc:sldMkLst>
          <pc:docMk/>
          <pc:sldMk cId="1245740443" sldId="289"/>
        </pc:sldMkLst>
        <pc:spChg chg="mod">
          <ac:chgData name="Mark Hanly" userId="67462bc7-2b51-4455-b2e7-b5f944a4684a" providerId="ADAL" clId="{CABCB4E9-EB5C-AA41-89DB-94888A186A09}" dt="2020-09-26T23:49:17.684" v="2092"/>
          <ac:spMkLst>
            <pc:docMk/>
            <pc:sldMk cId="1245740443" sldId="289"/>
            <ac:spMk id="2" creationId="{EC1384E6-3181-2842-A8A5-99977E506140}"/>
          </ac:spMkLst>
        </pc:spChg>
        <pc:spChg chg="mod">
          <ac:chgData name="Mark Hanly" userId="67462bc7-2b51-4455-b2e7-b5f944a4684a" providerId="ADAL" clId="{CABCB4E9-EB5C-AA41-89DB-94888A186A09}" dt="2020-09-29T05:14:16.122" v="6120" actId="14100"/>
          <ac:spMkLst>
            <pc:docMk/>
            <pc:sldMk cId="1245740443" sldId="289"/>
            <ac:spMk id="3" creationId="{05B620E9-A00D-FD48-9DD2-FB615F33D025}"/>
          </ac:spMkLst>
        </pc:spChg>
        <pc:spChg chg="add mod">
          <ac:chgData name="Mark Hanly" userId="67462bc7-2b51-4455-b2e7-b5f944a4684a" providerId="ADAL" clId="{CABCB4E9-EB5C-AA41-89DB-94888A186A09}" dt="2020-09-29T05:14:19.739" v="6121" actId="1076"/>
          <ac:spMkLst>
            <pc:docMk/>
            <pc:sldMk cId="1245740443" sldId="289"/>
            <ac:spMk id="4" creationId="{3CEE302B-66B1-1E47-86F6-59FBD7E9859F}"/>
          </ac:spMkLst>
        </pc:spChg>
        <pc:picChg chg="add del mod">
          <ac:chgData name="Mark Hanly" userId="67462bc7-2b51-4455-b2e7-b5f944a4684a" providerId="ADAL" clId="{CABCB4E9-EB5C-AA41-89DB-94888A186A09}" dt="2020-09-29T05:13:45.310" v="6114" actId="21"/>
          <ac:picMkLst>
            <pc:docMk/>
            <pc:sldMk cId="1245740443" sldId="289"/>
            <ac:picMk id="1026" creationId="{1D07893F-1BDA-D245-A16B-34427E2F7FB0}"/>
          </ac:picMkLst>
        </pc:picChg>
      </pc:sldChg>
      <pc:sldChg chg="addSp delSp modSp add mod ord setBg modAnim modNotesTx">
        <pc:chgData name="Mark Hanly" userId="67462bc7-2b51-4455-b2e7-b5f944a4684a" providerId="ADAL" clId="{CABCB4E9-EB5C-AA41-89DB-94888A186A09}" dt="2020-09-27T08:54:42.123" v="4906"/>
        <pc:sldMkLst>
          <pc:docMk/>
          <pc:sldMk cId="1473292721" sldId="290"/>
        </pc:sldMkLst>
        <pc:spChg chg="mod">
          <ac:chgData name="Mark Hanly" userId="67462bc7-2b51-4455-b2e7-b5f944a4684a" providerId="ADAL" clId="{CABCB4E9-EB5C-AA41-89DB-94888A186A09}" dt="2020-09-27T00:15:35.035" v="2528" actId="20577"/>
          <ac:spMkLst>
            <pc:docMk/>
            <pc:sldMk cId="1473292721" sldId="290"/>
            <ac:spMk id="2" creationId="{313A9D4E-7A64-6D47-8A70-4625A37FAFAE}"/>
          </ac:spMkLst>
        </pc:spChg>
        <pc:spChg chg="mod">
          <ac:chgData name="Mark Hanly" userId="67462bc7-2b51-4455-b2e7-b5f944a4684a" providerId="ADAL" clId="{CABCB4E9-EB5C-AA41-89DB-94888A186A09}" dt="2020-09-27T00:27:05.259" v="2989" actId="20577"/>
          <ac:spMkLst>
            <pc:docMk/>
            <pc:sldMk cId="1473292721" sldId="290"/>
            <ac:spMk id="3" creationId="{86F24FD0-B5E1-0A4F-B3BD-E5848C795C5B}"/>
          </ac:spMkLst>
        </pc:spChg>
        <pc:spChg chg="add mod">
          <ac:chgData name="Mark Hanly" userId="67462bc7-2b51-4455-b2e7-b5f944a4684a" providerId="ADAL" clId="{CABCB4E9-EB5C-AA41-89DB-94888A186A09}" dt="2020-09-27T00:34:31.203" v="3115" actId="14100"/>
          <ac:spMkLst>
            <pc:docMk/>
            <pc:sldMk cId="1473292721" sldId="290"/>
            <ac:spMk id="18" creationId="{A8072472-A1ED-8646-977C-235C81E420F4}"/>
          </ac:spMkLst>
        </pc:spChg>
        <pc:spChg chg="add mod">
          <ac:chgData name="Mark Hanly" userId="67462bc7-2b51-4455-b2e7-b5f944a4684a" providerId="ADAL" clId="{CABCB4E9-EB5C-AA41-89DB-94888A186A09}" dt="2020-09-27T00:34:34.187" v="3116" actId="14100"/>
          <ac:spMkLst>
            <pc:docMk/>
            <pc:sldMk cId="1473292721" sldId="290"/>
            <ac:spMk id="19" creationId="{8033AF17-7BE5-6245-BC9C-CFD5F7E284D3}"/>
          </ac:spMkLst>
        </pc:spChg>
        <pc:spChg chg="add mod">
          <ac:chgData name="Mark Hanly" userId="67462bc7-2b51-4455-b2e7-b5f944a4684a" providerId="ADAL" clId="{CABCB4E9-EB5C-AA41-89DB-94888A186A09}" dt="2020-09-27T00:54:41.837" v="3541" actId="164"/>
          <ac:spMkLst>
            <pc:docMk/>
            <pc:sldMk cId="1473292721" sldId="290"/>
            <ac:spMk id="20" creationId="{DF7988BD-47AF-D242-BC5B-D826B76BA6FB}"/>
          </ac:spMkLst>
        </pc:spChg>
        <pc:grpChg chg="add mod">
          <ac:chgData name="Mark Hanly" userId="67462bc7-2b51-4455-b2e7-b5f944a4684a" providerId="ADAL" clId="{CABCB4E9-EB5C-AA41-89DB-94888A186A09}" dt="2020-09-27T00:54:53.095" v="3542" actId="1076"/>
          <ac:grpSpMkLst>
            <pc:docMk/>
            <pc:sldMk cId="1473292721" sldId="290"/>
            <ac:grpSpMk id="30" creationId="{91A08B0E-5E80-8E49-AC1D-00F36BB78916}"/>
          </ac:grpSpMkLst>
        </pc:grpChg>
        <pc:picChg chg="add mod">
          <ac:chgData name="Mark Hanly" userId="67462bc7-2b51-4455-b2e7-b5f944a4684a" providerId="ADAL" clId="{CABCB4E9-EB5C-AA41-89DB-94888A186A09}" dt="2020-09-27T00:33:06.026" v="3084" actId="14861"/>
          <ac:picMkLst>
            <pc:docMk/>
            <pc:sldMk cId="1473292721" sldId="290"/>
            <ac:picMk id="5" creationId="{38C88592-F632-494E-ACC2-D01586D68132}"/>
          </ac:picMkLst>
        </pc:picChg>
        <pc:picChg chg="add del mod">
          <ac:chgData name="Mark Hanly" userId="67462bc7-2b51-4455-b2e7-b5f944a4684a" providerId="ADAL" clId="{CABCB4E9-EB5C-AA41-89DB-94888A186A09}" dt="2020-09-27T00:21:11.066" v="2800"/>
          <ac:picMkLst>
            <pc:docMk/>
            <pc:sldMk cId="1473292721" sldId="290"/>
            <ac:picMk id="6" creationId="{B3011439-133A-DD4B-A1D9-D4F1E57CA7AE}"/>
          </ac:picMkLst>
        </pc:picChg>
        <pc:picChg chg="add del mod">
          <ac:chgData name="Mark Hanly" userId="67462bc7-2b51-4455-b2e7-b5f944a4684a" providerId="ADAL" clId="{CABCB4E9-EB5C-AA41-89DB-94888A186A09}" dt="2020-09-27T00:21:10.763" v="2799"/>
          <ac:picMkLst>
            <pc:docMk/>
            <pc:sldMk cId="1473292721" sldId="290"/>
            <ac:picMk id="7" creationId="{0CD71C2C-611E-1A45-AAA6-E745F148B2DB}"/>
          </ac:picMkLst>
        </pc:picChg>
        <pc:picChg chg="add del mod">
          <ac:chgData name="Mark Hanly" userId="67462bc7-2b51-4455-b2e7-b5f944a4684a" providerId="ADAL" clId="{CABCB4E9-EB5C-AA41-89DB-94888A186A09}" dt="2020-09-27T00:21:10.387" v="2798"/>
          <ac:picMkLst>
            <pc:docMk/>
            <pc:sldMk cId="1473292721" sldId="290"/>
            <ac:picMk id="8" creationId="{66CFE97D-AF30-AC4C-A7FC-EDE6AC68D322}"/>
          </ac:picMkLst>
        </pc:picChg>
        <pc:picChg chg="add mod">
          <ac:chgData name="Mark Hanly" userId="67462bc7-2b51-4455-b2e7-b5f944a4684a" providerId="ADAL" clId="{CABCB4E9-EB5C-AA41-89DB-94888A186A09}" dt="2020-09-27T00:25:58.575" v="2950" actId="1076"/>
          <ac:picMkLst>
            <pc:docMk/>
            <pc:sldMk cId="1473292721" sldId="290"/>
            <ac:picMk id="9" creationId="{26DB5C3B-18F8-4E4C-8166-296BC2754BC6}"/>
          </ac:picMkLst>
        </pc:picChg>
        <pc:picChg chg="add mod">
          <ac:chgData name="Mark Hanly" userId="67462bc7-2b51-4455-b2e7-b5f944a4684a" providerId="ADAL" clId="{CABCB4E9-EB5C-AA41-89DB-94888A186A09}" dt="2020-09-27T00:24:39.525" v="2849" actId="1076"/>
          <ac:picMkLst>
            <pc:docMk/>
            <pc:sldMk cId="1473292721" sldId="290"/>
            <ac:picMk id="10" creationId="{AA4584A0-4BE5-4148-8575-A2CC5D7DCC75}"/>
          </ac:picMkLst>
        </pc:picChg>
        <pc:picChg chg="add mod">
          <ac:chgData name="Mark Hanly" userId="67462bc7-2b51-4455-b2e7-b5f944a4684a" providerId="ADAL" clId="{CABCB4E9-EB5C-AA41-89DB-94888A186A09}" dt="2020-09-27T00:26:12.255" v="2952" actId="1076"/>
          <ac:picMkLst>
            <pc:docMk/>
            <pc:sldMk cId="1473292721" sldId="290"/>
            <ac:picMk id="11" creationId="{8EAA6E54-445B-1241-95F6-DB4F8074BE45}"/>
          </ac:picMkLst>
        </pc:picChg>
        <pc:picChg chg="add mod">
          <ac:chgData name="Mark Hanly" userId="67462bc7-2b51-4455-b2e7-b5f944a4684a" providerId="ADAL" clId="{CABCB4E9-EB5C-AA41-89DB-94888A186A09}" dt="2020-09-27T00:26:17.344" v="2953" actId="1076"/>
          <ac:picMkLst>
            <pc:docMk/>
            <pc:sldMk cId="1473292721" sldId="290"/>
            <ac:picMk id="12" creationId="{986A9F56-6071-D744-BA2F-A26F344C436A}"/>
          </ac:picMkLst>
        </pc:picChg>
        <pc:picChg chg="add mod">
          <ac:chgData name="Mark Hanly" userId="67462bc7-2b51-4455-b2e7-b5f944a4684a" providerId="ADAL" clId="{CABCB4E9-EB5C-AA41-89DB-94888A186A09}" dt="2020-09-27T00:24:31.037" v="2847" actId="1076"/>
          <ac:picMkLst>
            <pc:docMk/>
            <pc:sldMk cId="1473292721" sldId="290"/>
            <ac:picMk id="13" creationId="{B0C4711A-A84B-CD48-9F15-109BD9382105}"/>
          </ac:picMkLst>
        </pc:picChg>
        <pc:picChg chg="add mod">
          <ac:chgData name="Mark Hanly" userId="67462bc7-2b51-4455-b2e7-b5f944a4684a" providerId="ADAL" clId="{CABCB4E9-EB5C-AA41-89DB-94888A186A09}" dt="2020-09-27T00:25:36.191" v="2942" actId="1076"/>
          <ac:picMkLst>
            <pc:docMk/>
            <pc:sldMk cId="1473292721" sldId="290"/>
            <ac:picMk id="15" creationId="{8291C5D8-CC0A-2A4D-AD33-BED12572716B}"/>
          </ac:picMkLst>
        </pc:picChg>
        <pc:picChg chg="add mod">
          <ac:chgData name="Mark Hanly" userId="67462bc7-2b51-4455-b2e7-b5f944a4684a" providerId="ADAL" clId="{CABCB4E9-EB5C-AA41-89DB-94888A186A09}" dt="2020-09-27T00:25:56.894" v="2949" actId="1076"/>
          <ac:picMkLst>
            <pc:docMk/>
            <pc:sldMk cId="1473292721" sldId="290"/>
            <ac:picMk id="17" creationId="{9A9A8806-1583-1C49-AA69-B27B91C6A9FB}"/>
          </ac:picMkLst>
        </pc:picChg>
        <pc:cxnChg chg="add mod">
          <ac:chgData name="Mark Hanly" userId="67462bc7-2b51-4455-b2e7-b5f944a4684a" providerId="ADAL" clId="{CABCB4E9-EB5C-AA41-89DB-94888A186A09}" dt="2020-09-27T00:54:41.837" v="3541" actId="164"/>
          <ac:cxnSpMkLst>
            <pc:docMk/>
            <pc:sldMk cId="1473292721" sldId="290"/>
            <ac:cxnSpMk id="21" creationId="{6C870242-8E4C-EE42-94DA-4E7A70EE6E05}"/>
          </ac:cxnSpMkLst>
        </pc:cxnChg>
        <pc:cxnChg chg="add mod">
          <ac:chgData name="Mark Hanly" userId="67462bc7-2b51-4455-b2e7-b5f944a4684a" providerId="ADAL" clId="{CABCB4E9-EB5C-AA41-89DB-94888A186A09}" dt="2020-09-27T00:54:41.837" v="3541" actId="164"/>
          <ac:cxnSpMkLst>
            <pc:docMk/>
            <pc:sldMk cId="1473292721" sldId="290"/>
            <ac:cxnSpMk id="26" creationId="{436100E5-1F33-CF41-A939-9C654FF2DFDA}"/>
          </ac:cxnSpMkLst>
        </pc:cxnChg>
      </pc:sldChg>
      <pc:sldChg chg="addSp delSp modSp add mod ord modNotesTx">
        <pc:chgData name="Mark Hanly" userId="67462bc7-2b51-4455-b2e7-b5f944a4684a" providerId="ADAL" clId="{CABCB4E9-EB5C-AA41-89DB-94888A186A09}" dt="2020-09-29T03:47:45.506" v="5321" actId="113"/>
        <pc:sldMkLst>
          <pc:docMk/>
          <pc:sldMk cId="2577884676" sldId="291"/>
        </pc:sldMkLst>
        <pc:spChg chg="mod">
          <ac:chgData name="Mark Hanly" userId="67462bc7-2b51-4455-b2e7-b5f944a4684a" providerId="ADAL" clId="{CABCB4E9-EB5C-AA41-89DB-94888A186A09}" dt="2020-09-27T00:31:25.504" v="3029" actId="20577"/>
          <ac:spMkLst>
            <pc:docMk/>
            <pc:sldMk cId="2577884676" sldId="291"/>
            <ac:spMk id="2" creationId="{77EBC209-55F6-794E-B3F7-9C41662F2D22}"/>
          </ac:spMkLst>
        </pc:spChg>
        <pc:spChg chg="mod">
          <ac:chgData name="Mark Hanly" userId="67462bc7-2b51-4455-b2e7-b5f944a4684a" providerId="ADAL" clId="{CABCB4E9-EB5C-AA41-89DB-94888A186A09}" dt="2020-09-29T03:47:45.506" v="5321" actId="113"/>
          <ac:spMkLst>
            <pc:docMk/>
            <pc:sldMk cId="2577884676" sldId="291"/>
            <ac:spMk id="3" creationId="{C0F3FB59-1D4C-984F-B4A2-7B2D694CA93C}"/>
          </ac:spMkLst>
        </pc:spChg>
        <pc:spChg chg="add del mod">
          <ac:chgData name="Mark Hanly" userId="67462bc7-2b51-4455-b2e7-b5f944a4684a" providerId="ADAL" clId="{CABCB4E9-EB5C-AA41-89DB-94888A186A09}" dt="2020-09-27T00:36:57.928" v="3162" actId="478"/>
          <ac:spMkLst>
            <pc:docMk/>
            <pc:sldMk cId="2577884676" sldId="291"/>
            <ac:spMk id="6" creationId="{C499C9D7-C42A-E64F-AD75-F481F697127C}"/>
          </ac:spMkLst>
        </pc:spChg>
        <pc:spChg chg="add del mod">
          <ac:chgData name="Mark Hanly" userId="67462bc7-2b51-4455-b2e7-b5f944a4684a" providerId="ADAL" clId="{CABCB4E9-EB5C-AA41-89DB-94888A186A09}" dt="2020-09-27T00:37:11.565" v="3164" actId="767"/>
          <ac:spMkLst>
            <pc:docMk/>
            <pc:sldMk cId="2577884676" sldId="291"/>
            <ac:spMk id="7" creationId="{69373052-C15E-5644-A5A8-3DA8C6B1461C}"/>
          </ac:spMkLst>
        </pc:spChg>
        <pc:spChg chg="add mod">
          <ac:chgData name="Mark Hanly" userId="67462bc7-2b51-4455-b2e7-b5f944a4684a" providerId="ADAL" clId="{CABCB4E9-EB5C-AA41-89DB-94888A186A09}" dt="2020-09-27T00:40:23.554" v="3199" actId="1076"/>
          <ac:spMkLst>
            <pc:docMk/>
            <pc:sldMk cId="2577884676" sldId="291"/>
            <ac:spMk id="8" creationId="{D06E8380-9169-D843-8533-263F75493EF8}"/>
          </ac:spMkLst>
        </pc:spChg>
        <pc:spChg chg="add mod">
          <ac:chgData name="Mark Hanly" userId="67462bc7-2b51-4455-b2e7-b5f944a4684a" providerId="ADAL" clId="{CABCB4E9-EB5C-AA41-89DB-94888A186A09}" dt="2020-09-27T00:39:15.132" v="3196" actId="20577"/>
          <ac:spMkLst>
            <pc:docMk/>
            <pc:sldMk cId="2577884676" sldId="291"/>
            <ac:spMk id="9" creationId="{8D23B153-788F-AC49-83D8-7C789E2F286E}"/>
          </ac:spMkLst>
        </pc:spChg>
        <pc:picChg chg="add mod">
          <ac:chgData name="Mark Hanly" userId="67462bc7-2b51-4455-b2e7-b5f944a4684a" providerId="ADAL" clId="{CABCB4E9-EB5C-AA41-89DB-94888A186A09}" dt="2020-09-27T00:36:13.364" v="3155" actId="1076"/>
          <ac:picMkLst>
            <pc:docMk/>
            <pc:sldMk cId="2577884676" sldId="291"/>
            <ac:picMk id="4" creationId="{8552E598-FFC3-304B-A017-4E12DB3636F1}"/>
          </ac:picMkLst>
        </pc:picChg>
        <pc:picChg chg="add mod">
          <ac:chgData name="Mark Hanly" userId="67462bc7-2b51-4455-b2e7-b5f944a4684a" providerId="ADAL" clId="{CABCB4E9-EB5C-AA41-89DB-94888A186A09}" dt="2020-09-27T00:39:00.366" v="3193" actId="1076"/>
          <ac:picMkLst>
            <pc:docMk/>
            <pc:sldMk cId="2577884676" sldId="291"/>
            <ac:picMk id="5" creationId="{DBF043E2-01E7-E843-ACA6-C2EBA111BAC7}"/>
          </ac:picMkLst>
        </pc:picChg>
      </pc:sldChg>
      <pc:sldChg chg="addSp modSp add mod ord modNotesTx">
        <pc:chgData name="Mark Hanly" userId="67462bc7-2b51-4455-b2e7-b5f944a4684a" providerId="ADAL" clId="{CABCB4E9-EB5C-AA41-89DB-94888A186A09}" dt="2020-09-29T03:49:04.644" v="5445" actId="20577"/>
        <pc:sldMkLst>
          <pc:docMk/>
          <pc:sldMk cId="2008082149" sldId="292"/>
        </pc:sldMkLst>
        <pc:spChg chg="mod">
          <ac:chgData name="Mark Hanly" userId="67462bc7-2b51-4455-b2e7-b5f944a4684a" providerId="ADAL" clId="{CABCB4E9-EB5C-AA41-89DB-94888A186A09}" dt="2020-09-27T00:56:07.409" v="3645" actId="20577"/>
          <ac:spMkLst>
            <pc:docMk/>
            <pc:sldMk cId="2008082149" sldId="292"/>
            <ac:spMk id="2" creationId="{E26CBC02-5003-874D-A989-1AF7BE6C43B6}"/>
          </ac:spMkLst>
        </pc:spChg>
        <pc:spChg chg="mod">
          <ac:chgData name="Mark Hanly" userId="67462bc7-2b51-4455-b2e7-b5f944a4684a" providerId="ADAL" clId="{CABCB4E9-EB5C-AA41-89DB-94888A186A09}" dt="2020-09-27T01:04:58.854" v="4012" actId="20577"/>
          <ac:spMkLst>
            <pc:docMk/>
            <pc:sldMk cId="2008082149" sldId="292"/>
            <ac:spMk id="3" creationId="{8F04811D-95DF-C44E-AC96-D6A785ED5978}"/>
          </ac:spMkLst>
        </pc:spChg>
        <pc:graphicFrameChg chg="add mod modGraphic">
          <ac:chgData name="Mark Hanly" userId="67462bc7-2b51-4455-b2e7-b5f944a4684a" providerId="ADAL" clId="{CABCB4E9-EB5C-AA41-89DB-94888A186A09}" dt="2020-09-27T01:04:51.154" v="4008" actId="1076"/>
          <ac:graphicFrameMkLst>
            <pc:docMk/>
            <pc:sldMk cId="2008082149" sldId="292"/>
            <ac:graphicFrameMk id="4" creationId="{6E7AD640-9249-E14A-A0B5-FC5B527852F1}"/>
          </ac:graphicFrameMkLst>
        </pc:graphicFrameChg>
      </pc:sldChg>
      <pc:sldChg chg="addSp delSp modSp add mod ord modAnim modNotesTx">
        <pc:chgData name="Mark Hanly" userId="67462bc7-2b51-4455-b2e7-b5f944a4684a" providerId="ADAL" clId="{CABCB4E9-EB5C-AA41-89DB-94888A186A09}" dt="2020-09-27T08:57:19.502" v="5016" actId="20577"/>
        <pc:sldMkLst>
          <pc:docMk/>
          <pc:sldMk cId="1212816547" sldId="293"/>
        </pc:sldMkLst>
        <pc:spChg chg="mod">
          <ac:chgData name="Mark Hanly" userId="67462bc7-2b51-4455-b2e7-b5f944a4684a" providerId="ADAL" clId="{CABCB4E9-EB5C-AA41-89DB-94888A186A09}" dt="2020-09-27T08:15:40.221" v="4325" actId="20577"/>
          <ac:spMkLst>
            <pc:docMk/>
            <pc:sldMk cId="1212816547" sldId="293"/>
            <ac:spMk id="2" creationId="{BFDD8185-742E-6844-8570-3FFAD3CCD784}"/>
          </ac:spMkLst>
        </pc:spChg>
        <pc:spChg chg="del">
          <ac:chgData name="Mark Hanly" userId="67462bc7-2b51-4455-b2e7-b5f944a4684a" providerId="ADAL" clId="{CABCB4E9-EB5C-AA41-89DB-94888A186A09}" dt="2020-09-27T07:57:41.297" v="4042" actId="478"/>
          <ac:spMkLst>
            <pc:docMk/>
            <pc:sldMk cId="1212816547" sldId="293"/>
            <ac:spMk id="3" creationId="{F20714AD-137B-CF45-BC4D-199233FA0632}"/>
          </ac:spMkLst>
        </pc:spChg>
        <pc:spChg chg="add del mod">
          <ac:chgData name="Mark Hanly" userId="67462bc7-2b51-4455-b2e7-b5f944a4684a" providerId="ADAL" clId="{CABCB4E9-EB5C-AA41-89DB-94888A186A09}" dt="2020-09-27T08:17:21.021" v="4359" actId="478"/>
          <ac:spMkLst>
            <pc:docMk/>
            <pc:sldMk cId="1212816547" sldId="293"/>
            <ac:spMk id="6" creationId="{BFBEC27B-AC96-8F4B-BBF3-6FD576C9F7AB}"/>
          </ac:spMkLst>
        </pc:spChg>
        <pc:spChg chg="add del mod">
          <ac:chgData name="Mark Hanly" userId="67462bc7-2b51-4455-b2e7-b5f944a4684a" providerId="ADAL" clId="{CABCB4E9-EB5C-AA41-89DB-94888A186A09}" dt="2020-09-27T07:59:15.540" v="4053" actId="478"/>
          <ac:spMkLst>
            <pc:docMk/>
            <pc:sldMk cId="1212816547" sldId="293"/>
            <ac:spMk id="7" creationId="{E9AA50E8-EE1B-1747-A61F-45686170EA97}"/>
          </ac:spMkLst>
        </pc:spChg>
        <pc:spChg chg="add mod">
          <ac:chgData name="Mark Hanly" userId="67462bc7-2b51-4455-b2e7-b5f944a4684a" providerId="ADAL" clId="{CABCB4E9-EB5C-AA41-89DB-94888A186A09}" dt="2020-09-27T08:01:29.600" v="4054"/>
          <ac:spMkLst>
            <pc:docMk/>
            <pc:sldMk cId="1212816547" sldId="293"/>
            <ac:spMk id="9" creationId="{4AC32B9A-1278-A843-AFA8-D7DF16ADDE37}"/>
          </ac:spMkLst>
        </pc:spChg>
        <pc:spChg chg="add mod">
          <ac:chgData name="Mark Hanly" userId="67462bc7-2b51-4455-b2e7-b5f944a4684a" providerId="ADAL" clId="{CABCB4E9-EB5C-AA41-89DB-94888A186A09}" dt="2020-09-27T08:01:29.600" v="4054"/>
          <ac:spMkLst>
            <pc:docMk/>
            <pc:sldMk cId="1212816547" sldId="293"/>
            <ac:spMk id="11" creationId="{7777911A-8C9E-A045-B777-2F10225E7A86}"/>
          </ac:spMkLst>
        </pc:spChg>
        <pc:spChg chg="add mod">
          <ac:chgData name="Mark Hanly" userId="67462bc7-2b51-4455-b2e7-b5f944a4684a" providerId="ADAL" clId="{CABCB4E9-EB5C-AA41-89DB-94888A186A09}" dt="2020-09-27T08:01:29.600" v="4054"/>
          <ac:spMkLst>
            <pc:docMk/>
            <pc:sldMk cId="1212816547" sldId="293"/>
            <ac:spMk id="13" creationId="{911600D6-8C77-4349-9D80-5D0F30387869}"/>
          </ac:spMkLst>
        </pc:spChg>
        <pc:spChg chg="add mod">
          <ac:chgData name="Mark Hanly" userId="67462bc7-2b51-4455-b2e7-b5f944a4684a" providerId="ADAL" clId="{CABCB4E9-EB5C-AA41-89DB-94888A186A09}" dt="2020-09-27T08:01:29.600" v="4054"/>
          <ac:spMkLst>
            <pc:docMk/>
            <pc:sldMk cId="1212816547" sldId="293"/>
            <ac:spMk id="14" creationId="{11895FE5-A10A-1C4C-94BB-3BD5610AC26B}"/>
          </ac:spMkLst>
        </pc:spChg>
        <pc:spChg chg="add mod">
          <ac:chgData name="Mark Hanly" userId="67462bc7-2b51-4455-b2e7-b5f944a4684a" providerId="ADAL" clId="{CABCB4E9-EB5C-AA41-89DB-94888A186A09}" dt="2020-09-27T08:04:34.807" v="4112" actId="14100"/>
          <ac:spMkLst>
            <pc:docMk/>
            <pc:sldMk cId="1212816547" sldId="293"/>
            <ac:spMk id="16" creationId="{69EC8988-FA05-5B43-B7DB-820BCCF39739}"/>
          </ac:spMkLst>
        </pc:spChg>
        <pc:spChg chg="add mod">
          <ac:chgData name="Mark Hanly" userId="67462bc7-2b51-4455-b2e7-b5f944a4684a" providerId="ADAL" clId="{CABCB4E9-EB5C-AA41-89DB-94888A186A09}" dt="2020-09-27T08:04:17" v="4107" actId="14100"/>
          <ac:spMkLst>
            <pc:docMk/>
            <pc:sldMk cId="1212816547" sldId="293"/>
            <ac:spMk id="20" creationId="{2256E919-A244-D949-BF84-8A6E1E69B1BA}"/>
          </ac:spMkLst>
        </pc:spChg>
        <pc:spChg chg="add mod">
          <ac:chgData name="Mark Hanly" userId="67462bc7-2b51-4455-b2e7-b5f944a4684a" providerId="ADAL" clId="{CABCB4E9-EB5C-AA41-89DB-94888A186A09}" dt="2020-09-27T08:05:59.786" v="4138" actId="14100"/>
          <ac:spMkLst>
            <pc:docMk/>
            <pc:sldMk cId="1212816547" sldId="293"/>
            <ac:spMk id="21" creationId="{8A665685-9297-A646-A660-3911E1FF5DFD}"/>
          </ac:spMkLst>
        </pc:spChg>
        <pc:spChg chg="add mod">
          <ac:chgData name="Mark Hanly" userId="67462bc7-2b51-4455-b2e7-b5f944a4684a" providerId="ADAL" clId="{CABCB4E9-EB5C-AA41-89DB-94888A186A09}" dt="2020-09-27T08:06:05.635" v="4139" actId="1076"/>
          <ac:spMkLst>
            <pc:docMk/>
            <pc:sldMk cId="1212816547" sldId="293"/>
            <ac:spMk id="22" creationId="{25C0C215-72E5-6F45-9506-54516ED34194}"/>
          </ac:spMkLst>
        </pc:spChg>
        <pc:spChg chg="add mod">
          <ac:chgData name="Mark Hanly" userId="67462bc7-2b51-4455-b2e7-b5f944a4684a" providerId="ADAL" clId="{CABCB4E9-EB5C-AA41-89DB-94888A186A09}" dt="2020-09-27T08:06:17.818" v="4142" actId="1076"/>
          <ac:spMkLst>
            <pc:docMk/>
            <pc:sldMk cId="1212816547" sldId="293"/>
            <ac:spMk id="23" creationId="{2BC07645-D542-BF42-A322-4EFB48E176BE}"/>
          </ac:spMkLst>
        </pc:spChg>
        <pc:spChg chg="add mod">
          <ac:chgData name="Mark Hanly" userId="67462bc7-2b51-4455-b2e7-b5f944a4684a" providerId="ADAL" clId="{CABCB4E9-EB5C-AA41-89DB-94888A186A09}" dt="2020-09-27T08:03:06.923" v="4068" actId="207"/>
          <ac:spMkLst>
            <pc:docMk/>
            <pc:sldMk cId="1212816547" sldId="293"/>
            <ac:spMk id="24" creationId="{6B7B8C41-63E3-C041-AE87-5203893824D6}"/>
          </ac:spMkLst>
        </pc:spChg>
        <pc:spChg chg="add mod">
          <ac:chgData name="Mark Hanly" userId="67462bc7-2b51-4455-b2e7-b5f944a4684a" providerId="ADAL" clId="{CABCB4E9-EB5C-AA41-89DB-94888A186A09}" dt="2020-09-27T08:02:44.391" v="4064" actId="3064"/>
          <ac:spMkLst>
            <pc:docMk/>
            <pc:sldMk cId="1212816547" sldId="293"/>
            <ac:spMk id="25" creationId="{E13DA758-A8A6-C244-813D-7B1C20E0053E}"/>
          </ac:spMkLst>
        </pc:spChg>
        <pc:spChg chg="add mod">
          <ac:chgData name="Mark Hanly" userId="67462bc7-2b51-4455-b2e7-b5f944a4684a" providerId="ADAL" clId="{CABCB4E9-EB5C-AA41-89DB-94888A186A09}" dt="2020-09-27T08:03:09.493" v="4069" actId="207"/>
          <ac:spMkLst>
            <pc:docMk/>
            <pc:sldMk cId="1212816547" sldId="293"/>
            <ac:spMk id="26" creationId="{A145710B-0A4A-904D-8A52-3B4DD080A44E}"/>
          </ac:spMkLst>
        </pc:spChg>
        <pc:spChg chg="add mod">
          <ac:chgData name="Mark Hanly" userId="67462bc7-2b51-4455-b2e7-b5f944a4684a" providerId="ADAL" clId="{CABCB4E9-EB5C-AA41-89DB-94888A186A09}" dt="2020-09-27T08:10:21.451" v="4232" actId="164"/>
          <ac:spMkLst>
            <pc:docMk/>
            <pc:sldMk cId="1212816547" sldId="293"/>
            <ac:spMk id="27" creationId="{B470D6D8-6A8A-4649-AAC1-1CA3189CABD1}"/>
          </ac:spMkLst>
        </pc:spChg>
        <pc:spChg chg="add del mod">
          <ac:chgData name="Mark Hanly" userId="67462bc7-2b51-4455-b2e7-b5f944a4684a" providerId="ADAL" clId="{CABCB4E9-EB5C-AA41-89DB-94888A186A09}" dt="2020-09-27T08:07:22.233" v="4172" actId="478"/>
          <ac:spMkLst>
            <pc:docMk/>
            <pc:sldMk cId="1212816547" sldId="293"/>
            <ac:spMk id="28" creationId="{5518ABC1-7890-B54F-9B0D-329CFED855F9}"/>
          </ac:spMkLst>
        </pc:spChg>
        <pc:spChg chg="add mod">
          <ac:chgData name="Mark Hanly" userId="67462bc7-2b51-4455-b2e7-b5f944a4684a" providerId="ADAL" clId="{CABCB4E9-EB5C-AA41-89DB-94888A186A09}" dt="2020-09-27T08:10:21.451" v="4232" actId="164"/>
          <ac:spMkLst>
            <pc:docMk/>
            <pc:sldMk cId="1212816547" sldId="293"/>
            <ac:spMk id="29" creationId="{A86EAD39-10B3-F642-8100-49DB2F5D097C}"/>
          </ac:spMkLst>
        </pc:spChg>
        <pc:spChg chg="add mod">
          <ac:chgData name="Mark Hanly" userId="67462bc7-2b51-4455-b2e7-b5f944a4684a" providerId="ADAL" clId="{CABCB4E9-EB5C-AA41-89DB-94888A186A09}" dt="2020-09-27T08:10:12.485" v="4230" actId="164"/>
          <ac:spMkLst>
            <pc:docMk/>
            <pc:sldMk cId="1212816547" sldId="293"/>
            <ac:spMk id="30" creationId="{386A8E19-62B8-B24F-9C43-D844C691209C}"/>
          </ac:spMkLst>
        </pc:spChg>
        <pc:spChg chg="add mod">
          <ac:chgData name="Mark Hanly" userId="67462bc7-2b51-4455-b2e7-b5f944a4684a" providerId="ADAL" clId="{CABCB4E9-EB5C-AA41-89DB-94888A186A09}" dt="2020-09-27T08:10:12.485" v="4230" actId="164"/>
          <ac:spMkLst>
            <pc:docMk/>
            <pc:sldMk cId="1212816547" sldId="293"/>
            <ac:spMk id="31" creationId="{EADC14A9-7D30-9A49-8FFB-498AA172F15A}"/>
          </ac:spMkLst>
        </pc:spChg>
        <pc:spChg chg="add mod">
          <ac:chgData name="Mark Hanly" userId="67462bc7-2b51-4455-b2e7-b5f944a4684a" providerId="ADAL" clId="{CABCB4E9-EB5C-AA41-89DB-94888A186A09}" dt="2020-09-27T08:32:27.853" v="4633" actId="164"/>
          <ac:spMkLst>
            <pc:docMk/>
            <pc:sldMk cId="1212816547" sldId="293"/>
            <ac:spMk id="32" creationId="{681100FD-551B-C34B-B4D5-E5AF0DF596B9}"/>
          </ac:spMkLst>
        </pc:spChg>
        <pc:spChg chg="add mod">
          <ac:chgData name="Mark Hanly" userId="67462bc7-2b51-4455-b2e7-b5f944a4684a" providerId="ADAL" clId="{CABCB4E9-EB5C-AA41-89DB-94888A186A09}" dt="2020-09-27T08:32:19.656" v="4632" actId="164"/>
          <ac:spMkLst>
            <pc:docMk/>
            <pc:sldMk cId="1212816547" sldId="293"/>
            <ac:spMk id="35" creationId="{D204B2E0-9E26-5D46-AF7D-C702F9E62845}"/>
          </ac:spMkLst>
        </pc:spChg>
        <pc:spChg chg="add mod">
          <ac:chgData name="Mark Hanly" userId="67462bc7-2b51-4455-b2e7-b5f944a4684a" providerId="ADAL" clId="{CABCB4E9-EB5C-AA41-89DB-94888A186A09}" dt="2020-09-27T08:32:19.656" v="4632" actId="164"/>
          <ac:spMkLst>
            <pc:docMk/>
            <pc:sldMk cId="1212816547" sldId="293"/>
            <ac:spMk id="36" creationId="{DD0F794A-A433-DA49-8D2D-E2D10B87F078}"/>
          </ac:spMkLst>
        </pc:spChg>
        <pc:spChg chg="add mod">
          <ac:chgData name="Mark Hanly" userId="67462bc7-2b51-4455-b2e7-b5f944a4684a" providerId="ADAL" clId="{CABCB4E9-EB5C-AA41-89DB-94888A186A09}" dt="2020-09-27T08:32:27.853" v="4633" actId="164"/>
          <ac:spMkLst>
            <pc:docMk/>
            <pc:sldMk cId="1212816547" sldId="293"/>
            <ac:spMk id="37" creationId="{713172F5-AD1D-1448-B870-B078DB732A9E}"/>
          </ac:spMkLst>
        </pc:spChg>
        <pc:spChg chg="add mod">
          <ac:chgData name="Mark Hanly" userId="67462bc7-2b51-4455-b2e7-b5f944a4684a" providerId="ADAL" clId="{CABCB4E9-EB5C-AA41-89DB-94888A186A09}" dt="2020-09-27T08:32:19.656" v="4632" actId="164"/>
          <ac:spMkLst>
            <pc:docMk/>
            <pc:sldMk cId="1212816547" sldId="293"/>
            <ac:spMk id="38" creationId="{258902EF-E429-6E47-910B-093472B49CED}"/>
          </ac:spMkLst>
        </pc:spChg>
        <pc:spChg chg="add mod">
          <ac:chgData name="Mark Hanly" userId="67462bc7-2b51-4455-b2e7-b5f944a4684a" providerId="ADAL" clId="{CABCB4E9-EB5C-AA41-89DB-94888A186A09}" dt="2020-09-27T08:32:27.853" v="4633" actId="164"/>
          <ac:spMkLst>
            <pc:docMk/>
            <pc:sldMk cId="1212816547" sldId="293"/>
            <ac:spMk id="39" creationId="{1BE3F35F-35AF-4F41-BF59-EDF5A3F0443B}"/>
          </ac:spMkLst>
        </pc:spChg>
        <pc:spChg chg="add mod">
          <ac:chgData name="Mark Hanly" userId="67462bc7-2b51-4455-b2e7-b5f944a4684a" providerId="ADAL" clId="{CABCB4E9-EB5C-AA41-89DB-94888A186A09}" dt="2020-09-27T08:14:28.833" v="4314" actId="1076"/>
          <ac:spMkLst>
            <pc:docMk/>
            <pc:sldMk cId="1212816547" sldId="293"/>
            <ac:spMk id="40" creationId="{6812FCA4-D07E-9F46-B87D-78CE0F710D0D}"/>
          </ac:spMkLst>
        </pc:spChg>
        <pc:spChg chg="add mod">
          <ac:chgData name="Mark Hanly" userId="67462bc7-2b51-4455-b2e7-b5f944a4684a" providerId="ADAL" clId="{CABCB4E9-EB5C-AA41-89DB-94888A186A09}" dt="2020-09-27T08:32:19.656" v="4632" actId="164"/>
          <ac:spMkLst>
            <pc:docMk/>
            <pc:sldMk cId="1212816547" sldId="293"/>
            <ac:spMk id="41" creationId="{4EB2F960-32A3-E84F-9DC8-A30E773607CC}"/>
          </ac:spMkLst>
        </pc:spChg>
        <pc:spChg chg="add mod">
          <ac:chgData name="Mark Hanly" userId="67462bc7-2b51-4455-b2e7-b5f944a4684a" providerId="ADAL" clId="{CABCB4E9-EB5C-AA41-89DB-94888A186A09}" dt="2020-09-27T08:17:05.640" v="4356" actId="20577"/>
          <ac:spMkLst>
            <pc:docMk/>
            <pc:sldMk cId="1212816547" sldId="293"/>
            <ac:spMk id="42" creationId="{6DE5E54F-3D2F-BA42-A6A1-CC5498776085}"/>
          </ac:spMkLst>
        </pc:spChg>
        <pc:spChg chg="add mod">
          <ac:chgData name="Mark Hanly" userId="67462bc7-2b51-4455-b2e7-b5f944a4684a" providerId="ADAL" clId="{CABCB4E9-EB5C-AA41-89DB-94888A186A09}" dt="2020-09-27T08:17:57.103" v="4370" actId="20577"/>
          <ac:spMkLst>
            <pc:docMk/>
            <pc:sldMk cId="1212816547" sldId="293"/>
            <ac:spMk id="43" creationId="{630FF8BE-BB84-DB41-8955-DF0AB59FC387}"/>
          </ac:spMkLst>
        </pc:spChg>
        <pc:spChg chg="add mod">
          <ac:chgData name="Mark Hanly" userId="67462bc7-2b51-4455-b2e7-b5f944a4684a" providerId="ADAL" clId="{CABCB4E9-EB5C-AA41-89DB-94888A186A09}" dt="2020-09-27T08:18:40.973" v="4383" actId="20577"/>
          <ac:spMkLst>
            <pc:docMk/>
            <pc:sldMk cId="1212816547" sldId="293"/>
            <ac:spMk id="44" creationId="{6B6DFFA0-BF76-1E45-98A9-57A53319D175}"/>
          </ac:spMkLst>
        </pc:spChg>
        <pc:spChg chg="add mod">
          <ac:chgData name="Mark Hanly" userId="67462bc7-2b51-4455-b2e7-b5f944a4684a" providerId="ADAL" clId="{CABCB4E9-EB5C-AA41-89DB-94888A186A09}" dt="2020-09-27T08:56:38.294" v="4913" actId="113"/>
          <ac:spMkLst>
            <pc:docMk/>
            <pc:sldMk cId="1212816547" sldId="293"/>
            <ac:spMk id="45" creationId="{B1E68BBB-EAAE-8B47-AB35-8A436C6D1691}"/>
          </ac:spMkLst>
        </pc:spChg>
        <pc:spChg chg="add mod">
          <ac:chgData name="Mark Hanly" userId="67462bc7-2b51-4455-b2e7-b5f944a4684a" providerId="ADAL" clId="{CABCB4E9-EB5C-AA41-89DB-94888A186A09}" dt="2020-09-27T08:56:41.272" v="4914" actId="113"/>
          <ac:spMkLst>
            <pc:docMk/>
            <pc:sldMk cId="1212816547" sldId="293"/>
            <ac:spMk id="46" creationId="{2D988ED4-2509-484D-8789-A078C2DD49A4}"/>
          </ac:spMkLst>
        </pc:spChg>
        <pc:spChg chg="add mod">
          <ac:chgData name="Mark Hanly" userId="67462bc7-2b51-4455-b2e7-b5f944a4684a" providerId="ADAL" clId="{CABCB4E9-EB5C-AA41-89DB-94888A186A09}" dt="2020-09-27T08:56:33.992" v="4911" actId="113"/>
          <ac:spMkLst>
            <pc:docMk/>
            <pc:sldMk cId="1212816547" sldId="293"/>
            <ac:spMk id="47" creationId="{95371245-B92B-4245-9364-DA62420DA317}"/>
          </ac:spMkLst>
        </pc:spChg>
        <pc:spChg chg="add mod">
          <ac:chgData name="Mark Hanly" userId="67462bc7-2b51-4455-b2e7-b5f944a4684a" providerId="ADAL" clId="{CABCB4E9-EB5C-AA41-89DB-94888A186A09}" dt="2020-09-27T08:56:36.120" v="4912" actId="113"/>
          <ac:spMkLst>
            <pc:docMk/>
            <pc:sldMk cId="1212816547" sldId="293"/>
            <ac:spMk id="48" creationId="{105EAC23-DBFD-4B44-A480-13B25FFF6239}"/>
          </ac:spMkLst>
        </pc:spChg>
        <pc:grpChg chg="add del mod">
          <ac:chgData name="Mark Hanly" userId="67462bc7-2b51-4455-b2e7-b5f944a4684a" providerId="ADAL" clId="{CABCB4E9-EB5C-AA41-89DB-94888A186A09}" dt="2020-09-27T08:06:26.106" v="4143" actId="478"/>
          <ac:grpSpMkLst>
            <pc:docMk/>
            <pc:sldMk cId="1212816547" sldId="293"/>
            <ac:grpSpMk id="8" creationId="{41162157-A9B2-3848-B77D-783FC9B88FE5}"/>
          </ac:grpSpMkLst>
        </pc:grpChg>
        <pc:grpChg chg="add mod">
          <ac:chgData name="Mark Hanly" userId="67462bc7-2b51-4455-b2e7-b5f944a4684a" providerId="ADAL" clId="{CABCB4E9-EB5C-AA41-89DB-94888A186A09}" dt="2020-09-27T08:01:29.600" v="4054"/>
          <ac:grpSpMkLst>
            <pc:docMk/>
            <pc:sldMk cId="1212816547" sldId="293"/>
            <ac:grpSpMk id="10" creationId="{80BDBFC8-A1C3-DE41-85F9-37834ADF0016}"/>
          </ac:grpSpMkLst>
        </pc:grpChg>
        <pc:grpChg chg="add mod">
          <ac:chgData name="Mark Hanly" userId="67462bc7-2b51-4455-b2e7-b5f944a4684a" providerId="ADAL" clId="{CABCB4E9-EB5C-AA41-89DB-94888A186A09}" dt="2020-09-27T08:01:29.600" v="4054"/>
          <ac:grpSpMkLst>
            <pc:docMk/>
            <pc:sldMk cId="1212816547" sldId="293"/>
            <ac:grpSpMk id="12" creationId="{0C79728D-CD10-EB47-A76F-9612FC9519A2}"/>
          </ac:grpSpMkLst>
        </pc:grpChg>
        <pc:grpChg chg="add mod">
          <ac:chgData name="Mark Hanly" userId="67462bc7-2b51-4455-b2e7-b5f944a4684a" providerId="ADAL" clId="{CABCB4E9-EB5C-AA41-89DB-94888A186A09}" dt="2020-09-27T08:01:29.600" v="4054"/>
          <ac:grpSpMkLst>
            <pc:docMk/>
            <pc:sldMk cId="1212816547" sldId="293"/>
            <ac:grpSpMk id="15" creationId="{C2BD62B9-2E17-614A-8D2F-2D2CFC9AF37F}"/>
          </ac:grpSpMkLst>
        </pc:grpChg>
        <pc:grpChg chg="add mod">
          <ac:chgData name="Mark Hanly" userId="67462bc7-2b51-4455-b2e7-b5f944a4684a" providerId="ADAL" clId="{CABCB4E9-EB5C-AA41-89DB-94888A186A09}" dt="2020-09-27T08:01:29.600" v="4054"/>
          <ac:grpSpMkLst>
            <pc:docMk/>
            <pc:sldMk cId="1212816547" sldId="293"/>
            <ac:grpSpMk id="19" creationId="{62397A4E-7684-844F-AB22-8B35F5B698EC}"/>
          </ac:grpSpMkLst>
        </pc:grpChg>
        <pc:grpChg chg="add mod">
          <ac:chgData name="Mark Hanly" userId="67462bc7-2b51-4455-b2e7-b5f944a4684a" providerId="ADAL" clId="{CABCB4E9-EB5C-AA41-89DB-94888A186A09}" dt="2020-09-27T08:32:27.853" v="4633" actId="164"/>
          <ac:grpSpMkLst>
            <pc:docMk/>
            <pc:sldMk cId="1212816547" sldId="293"/>
            <ac:grpSpMk id="33" creationId="{5C7323E4-C2B7-3943-91EE-1C6DE3CE610F}"/>
          </ac:grpSpMkLst>
        </pc:grpChg>
        <pc:grpChg chg="add mod">
          <ac:chgData name="Mark Hanly" userId="67462bc7-2b51-4455-b2e7-b5f944a4684a" providerId="ADAL" clId="{CABCB4E9-EB5C-AA41-89DB-94888A186A09}" dt="2020-09-27T08:16:49.098" v="4344" actId="1076"/>
          <ac:grpSpMkLst>
            <pc:docMk/>
            <pc:sldMk cId="1212816547" sldId="293"/>
            <ac:grpSpMk id="34" creationId="{FBC188EF-1A4B-E849-A18A-14FC8D104BB6}"/>
          </ac:grpSpMkLst>
        </pc:grpChg>
        <pc:grpChg chg="add mod">
          <ac:chgData name="Mark Hanly" userId="67462bc7-2b51-4455-b2e7-b5f944a4684a" providerId="ADAL" clId="{CABCB4E9-EB5C-AA41-89DB-94888A186A09}" dt="2020-09-27T08:32:41.598" v="4638" actId="164"/>
          <ac:grpSpMkLst>
            <pc:docMk/>
            <pc:sldMk cId="1212816547" sldId="293"/>
            <ac:grpSpMk id="49" creationId="{6A009044-841B-EC43-9CC4-46730528B312}"/>
          </ac:grpSpMkLst>
        </pc:grpChg>
        <pc:grpChg chg="add mod">
          <ac:chgData name="Mark Hanly" userId="67462bc7-2b51-4455-b2e7-b5f944a4684a" providerId="ADAL" clId="{CABCB4E9-EB5C-AA41-89DB-94888A186A09}" dt="2020-09-27T08:32:31.054" v="4635" actId="1076"/>
          <ac:grpSpMkLst>
            <pc:docMk/>
            <pc:sldMk cId="1212816547" sldId="293"/>
            <ac:grpSpMk id="50" creationId="{3E94712D-5814-054B-AF6E-3D4BBEF0F7B1}"/>
          </ac:grpSpMkLst>
        </pc:grpChg>
        <pc:grpChg chg="add mod">
          <ac:chgData name="Mark Hanly" userId="67462bc7-2b51-4455-b2e7-b5f944a4684a" providerId="ADAL" clId="{CABCB4E9-EB5C-AA41-89DB-94888A186A09}" dt="2020-09-27T08:32:41.598" v="4638" actId="164"/>
          <ac:grpSpMkLst>
            <pc:docMk/>
            <pc:sldMk cId="1212816547" sldId="293"/>
            <ac:grpSpMk id="51" creationId="{52541AB2-5EE1-0F43-8D87-35C5CE0E10FA}"/>
          </ac:grpSpMkLst>
        </pc:grpChg>
        <pc:picChg chg="add del mod">
          <ac:chgData name="Mark Hanly" userId="67462bc7-2b51-4455-b2e7-b5f944a4684a" providerId="ADAL" clId="{CABCB4E9-EB5C-AA41-89DB-94888A186A09}" dt="2020-09-27T07:58:52.293" v="4048" actId="478"/>
          <ac:picMkLst>
            <pc:docMk/>
            <pc:sldMk cId="1212816547" sldId="293"/>
            <ac:picMk id="5" creationId="{B30A99D3-68F7-EE4D-A91A-4C78B908EACF}"/>
          </ac:picMkLst>
        </pc:picChg>
        <pc:cxnChg chg="add mod">
          <ac:chgData name="Mark Hanly" userId="67462bc7-2b51-4455-b2e7-b5f944a4684a" providerId="ADAL" clId="{CABCB4E9-EB5C-AA41-89DB-94888A186A09}" dt="2020-09-27T08:04:59.120" v="4125" actId="1076"/>
          <ac:cxnSpMkLst>
            <pc:docMk/>
            <pc:sldMk cId="1212816547" sldId="293"/>
            <ac:cxnSpMk id="17" creationId="{6006BE23-E250-A54D-8CE5-58C316A164C7}"/>
          </ac:cxnSpMkLst>
        </pc:cxnChg>
        <pc:cxnChg chg="add mod">
          <ac:chgData name="Mark Hanly" userId="67462bc7-2b51-4455-b2e7-b5f944a4684a" providerId="ADAL" clId="{CABCB4E9-EB5C-AA41-89DB-94888A186A09}" dt="2020-09-27T08:05:01.921" v="4126" actId="1076"/>
          <ac:cxnSpMkLst>
            <pc:docMk/>
            <pc:sldMk cId="1212816547" sldId="293"/>
            <ac:cxnSpMk id="18" creationId="{D618B52D-DA41-2646-9B25-23C1B6140740}"/>
          </ac:cxnSpMkLst>
        </pc:cxnChg>
      </pc:sldChg>
      <pc:sldChg chg="modSp add mod ord modAnim modNotesTx">
        <pc:chgData name="Mark Hanly" userId="67462bc7-2b51-4455-b2e7-b5f944a4684a" providerId="ADAL" clId="{CABCB4E9-EB5C-AA41-89DB-94888A186A09}" dt="2020-09-29T03:51:19.145" v="5607" actId="20577"/>
        <pc:sldMkLst>
          <pc:docMk/>
          <pc:sldMk cId="3786632063" sldId="294"/>
        </pc:sldMkLst>
        <pc:spChg chg="mod">
          <ac:chgData name="Mark Hanly" userId="67462bc7-2b51-4455-b2e7-b5f944a4684a" providerId="ADAL" clId="{CABCB4E9-EB5C-AA41-89DB-94888A186A09}" dt="2020-09-27T08:30:52.743" v="4587" actId="20577"/>
          <ac:spMkLst>
            <pc:docMk/>
            <pc:sldMk cId="3786632063" sldId="294"/>
            <ac:spMk id="2" creationId="{0724C17B-1876-5A49-82A6-3E439C1640D9}"/>
          </ac:spMkLst>
        </pc:spChg>
        <pc:spChg chg="mod">
          <ac:chgData name="Mark Hanly" userId="67462bc7-2b51-4455-b2e7-b5f944a4684a" providerId="ADAL" clId="{CABCB4E9-EB5C-AA41-89DB-94888A186A09}" dt="2020-09-27T08:40:47.683" v="4905" actId="20577"/>
          <ac:spMkLst>
            <pc:docMk/>
            <pc:sldMk cId="3786632063" sldId="294"/>
            <ac:spMk id="3" creationId="{B8D36AE1-DD09-714A-905E-8B53B745E33A}"/>
          </ac:spMkLst>
        </pc:spChg>
      </pc:sldChg>
      <pc:sldChg chg="modSp add mod">
        <pc:chgData name="Mark Hanly" userId="67462bc7-2b51-4455-b2e7-b5f944a4684a" providerId="ADAL" clId="{CABCB4E9-EB5C-AA41-89DB-94888A186A09}" dt="2020-09-29T05:12:55.910" v="6112" actId="20577"/>
        <pc:sldMkLst>
          <pc:docMk/>
          <pc:sldMk cId="1791982220" sldId="295"/>
        </pc:sldMkLst>
        <pc:spChg chg="mod">
          <ac:chgData name="Mark Hanly" userId="67462bc7-2b51-4455-b2e7-b5f944a4684a" providerId="ADAL" clId="{CABCB4E9-EB5C-AA41-89DB-94888A186A09}" dt="2020-09-29T05:11:29.620" v="5993" actId="20577"/>
          <ac:spMkLst>
            <pc:docMk/>
            <pc:sldMk cId="1791982220" sldId="295"/>
            <ac:spMk id="2" creationId="{47CDEE03-EAD7-7E46-B5F3-7D2FDEF8D482}"/>
          </ac:spMkLst>
        </pc:spChg>
        <pc:spChg chg="mod">
          <ac:chgData name="Mark Hanly" userId="67462bc7-2b51-4455-b2e7-b5f944a4684a" providerId="ADAL" clId="{CABCB4E9-EB5C-AA41-89DB-94888A186A09}" dt="2020-09-29T05:12:55.910" v="6112" actId="20577"/>
          <ac:spMkLst>
            <pc:docMk/>
            <pc:sldMk cId="1791982220" sldId="295"/>
            <ac:spMk id="3" creationId="{1AB03FAF-78F5-F049-9619-AA3A65B98387}"/>
          </ac:spMkLst>
        </pc:spChg>
      </pc:sldChg>
      <pc:sldChg chg="addSp modSp add mod">
        <pc:chgData name="Mark Hanly" userId="67462bc7-2b51-4455-b2e7-b5f944a4684a" providerId="ADAL" clId="{CABCB4E9-EB5C-AA41-89DB-94888A186A09}" dt="2020-09-29T05:32:27.940" v="6391" actId="20577"/>
        <pc:sldMkLst>
          <pc:docMk/>
          <pc:sldMk cId="1156477213" sldId="296"/>
        </pc:sldMkLst>
        <pc:spChg chg="mod">
          <ac:chgData name="Mark Hanly" userId="67462bc7-2b51-4455-b2e7-b5f944a4684a" providerId="ADAL" clId="{CABCB4E9-EB5C-AA41-89DB-94888A186A09}" dt="2020-09-29T05:14:41.670" v="6135" actId="20577"/>
          <ac:spMkLst>
            <pc:docMk/>
            <pc:sldMk cId="1156477213" sldId="296"/>
            <ac:spMk id="2" creationId="{BDA8E77C-BE11-6743-86E6-5963C88E9A3C}"/>
          </ac:spMkLst>
        </pc:spChg>
        <pc:spChg chg="mod">
          <ac:chgData name="Mark Hanly" userId="67462bc7-2b51-4455-b2e7-b5f944a4684a" providerId="ADAL" clId="{CABCB4E9-EB5C-AA41-89DB-94888A186A09}" dt="2020-09-29T05:32:27.940" v="6391" actId="20577"/>
          <ac:spMkLst>
            <pc:docMk/>
            <pc:sldMk cId="1156477213" sldId="296"/>
            <ac:spMk id="3" creationId="{CD8B12DF-8C68-0349-BE21-204E33DC14FC}"/>
          </ac:spMkLst>
        </pc:spChg>
        <pc:picChg chg="add mod">
          <ac:chgData name="Mark Hanly" userId="67462bc7-2b51-4455-b2e7-b5f944a4684a" providerId="ADAL" clId="{CABCB4E9-EB5C-AA41-89DB-94888A186A09}" dt="2020-09-29T05:14:50.448" v="6138" actId="1076"/>
          <ac:picMkLst>
            <pc:docMk/>
            <pc:sldMk cId="1156477213" sldId="296"/>
            <ac:picMk id="4" creationId="{B190B400-2CD4-3141-A61C-3A6C20042035}"/>
          </ac:picMkLst>
        </pc:picChg>
      </pc:sldChg>
      <pc:sldChg chg="modSp add mod">
        <pc:chgData name="Mark Hanly" userId="67462bc7-2b51-4455-b2e7-b5f944a4684a" providerId="ADAL" clId="{CABCB4E9-EB5C-AA41-89DB-94888A186A09}" dt="2020-09-29T05:37:45.689" v="6965" actId="20577"/>
        <pc:sldMkLst>
          <pc:docMk/>
          <pc:sldMk cId="285016796" sldId="297"/>
        </pc:sldMkLst>
        <pc:spChg chg="mod">
          <ac:chgData name="Mark Hanly" userId="67462bc7-2b51-4455-b2e7-b5f944a4684a" providerId="ADAL" clId="{CABCB4E9-EB5C-AA41-89DB-94888A186A09}" dt="2020-09-29T05:32:38.633" v="6416" actId="20577"/>
          <ac:spMkLst>
            <pc:docMk/>
            <pc:sldMk cId="285016796" sldId="297"/>
            <ac:spMk id="2" creationId="{21059EFC-46B4-AA4D-AD5F-9F4549F0173A}"/>
          </ac:spMkLst>
        </pc:spChg>
        <pc:spChg chg="mod">
          <ac:chgData name="Mark Hanly" userId="67462bc7-2b51-4455-b2e7-b5f944a4684a" providerId="ADAL" clId="{CABCB4E9-EB5C-AA41-89DB-94888A186A09}" dt="2020-09-29T05:37:45.689" v="6965" actId="20577"/>
          <ac:spMkLst>
            <pc:docMk/>
            <pc:sldMk cId="285016796" sldId="297"/>
            <ac:spMk id="3" creationId="{728CC3C8-961C-3D44-81DF-070FFC53A1E9}"/>
          </ac:spMkLst>
        </pc:spChg>
      </pc:sldChg>
      <pc:sldChg chg="modSp add mod">
        <pc:chgData name="Mark Hanly" userId="67462bc7-2b51-4455-b2e7-b5f944a4684a" providerId="ADAL" clId="{CABCB4E9-EB5C-AA41-89DB-94888A186A09}" dt="2020-09-29T05:48:13.710" v="7440" actId="20577"/>
        <pc:sldMkLst>
          <pc:docMk/>
          <pc:sldMk cId="1850511223" sldId="298"/>
        </pc:sldMkLst>
        <pc:spChg chg="mod">
          <ac:chgData name="Mark Hanly" userId="67462bc7-2b51-4455-b2e7-b5f944a4684a" providerId="ADAL" clId="{CABCB4E9-EB5C-AA41-89DB-94888A186A09}" dt="2020-09-29T05:32:52.423" v="6431" actId="6549"/>
          <ac:spMkLst>
            <pc:docMk/>
            <pc:sldMk cId="1850511223" sldId="298"/>
            <ac:spMk id="2" creationId="{A8416184-86A5-C645-BF97-FEF4A8A9106F}"/>
          </ac:spMkLst>
        </pc:spChg>
        <pc:spChg chg="mod">
          <ac:chgData name="Mark Hanly" userId="67462bc7-2b51-4455-b2e7-b5f944a4684a" providerId="ADAL" clId="{CABCB4E9-EB5C-AA41-89DB-94888A186A09}" dt="2020-09-29T05:48:13.710" v="7440" actId="20577"/>
          <ac:spMkLst>
            <pc:docMk/>
            <pc:sldMk cId="1850511223" sldId="298"/>
            <ac:spMk id="3" creationId="{A8F93793-3180-5343-A287-23A846FD9CC0}"/>
          </ac:spMkLst>
        </pc:spChg>
      </pc:sldChg>
      <pc:sldChg chg="modSp add mod">
        <pc:chgData name="Mark Hanly" userId="67462bc7-2b51-4455-b2e7-b5f944a4684a" providerId="ADAL" clId="{CABCB4E9-EB5C-AA41-89DB-94888A186A09}" dt="2020-09-29T05:46:27.568" v="7287" actId="20577"/>
        <pc:sldMkLst>
          <pc:docMk/>
          <pc:sldMk cId="2725918583" sldId="299"/>
        </pc:sldMkLst>
        <pc:spChg chg="mod">
          <ac:chgData name="Mark Hanly" userId="67462bc7-2b51-4455-b2e7-b5f944a4684a" providerId="ADAL" clId="{CABCB4E9-EB5C-AA41-89DB-94888A186A09}" dt="2020-09-29T05:39:03.186" v="6986" actId="20577"/>
          <ac:spMkLst>
            <pc:docMk/>
            <pc:sldMk cId="2725918583" sldId="299"/>
            <ac:spMk id="2" creationId="{F67AB2BA-27B2-EA41-A688-95DB00A2F637}"/>
          </ac:spMkLst>
        </pc:spChg>
        <pc:spChg chg="mod">
          <ac:chgData name="Mark Hanly" userId="67462bc7-2b51-4455-b2e7-b5f944a4684a" providerId="ADAL" clId="{CABCB4E9-EB5C-AA41-89DB-94888A186A09}" dt="2020-09-29T05:46:27.568" v="7287" actId="20577"/>
          <ac:spMkLst>
            <pc:docMk/>
            <pc:sldMk cId="2725918583" sldId="299"/>
            <ac:spMk id="3" creationId="{4C6F5D4A-A283-134B-A9F6-44B0CA75E0BF}"/>
          </ac:spMkLst>
        </pc:spChg>
      </pc:sldChg>
      <pc:sldChg chg="modSp add mod">
        <pc:chgData name="Mark Hanly" userId="67462bc7-2b51-4455-b2e7-b5f944a4684a" providerId="ADAL" clId="{CABCB4E9-EB5C-AA41-89DB-94888A186A09}" dt="2020-09-29T05:51:31.170" v="7510" actId="20577"/>
        <pc:sldMkLst>
          <pc:docMk/>
          <pc:sldMk cId="2312725606" sldId="300"/>
        </pc:sldMkLst>
        <pc:spChg chg="mod">
          <ac:chgData name="Mark Hanly" userId="67462bc7-2b51-4455-b2e7-b5f944a4684a" providerId="ADAL" clId="{CABCB4E9-EB5C-AA41-89DB-94888A186A09}" dt="2020-09-29T05:43:41.384" v="7092" actId="20577"/>
          <ac:spMkLst>
            <pc:docMk/>
            <pc:sldMk cId="2312725606" sldId="300"/>
            <ac:spMk id="2" creationId="{C7012BA2-99F8-B54C-91DC-9FBF9B64DF08}"/>
          </ac:spMkLst>
        </pc:spChg>
        <pc:spChg chg="mod">
          <ac:chgData name="Mark Hanly" userId="67462bc7-2b51-4455-b2e7-b5f944a4684a" providerId="ADAL" clId="{CABCB4E9-EB5C-AA41-89DB-94888A186A09}" dt="2020-09-29T05:51:31.170" v="7510" actId="20577"/>
          <ac:spMkLst>
            <pc:docMk/>
            <pc:sldMk cId="2312725606" sldId="300"/>
            <ac:spMk id="3" creationId="{C126E44D-DDCF-BB47-B7B3-F9AB8119BE8F}"/>
          </ac:spMkLst>
        </pc:spChg>
      </pc:sldChg>
      <pc:sldChg chg="modSp add mod">
        <pc:chgData name="Mark Hanly" userId="67462bc7-2b51-4455-b2e7-b5f944a4684a" providerId="ADAL" clId="{CABCB4E9-EB5C-AA41-89DB-94888A186A09}" dt="2020-09-29T05:56:40.642" v="7767" actId="20577"/>
        <pc:sldMkLst>
          <pc:docMk/>
          <pc:sldMk cId="665096684" sldId="301"/>
        </pc:sldMkLst>
        <pc:spChg chg="mod">
          <ac:chgData name="Mark Hanly" userId="67462bc7-2b51-4455-b2e7-b5f944a4684a" providerId="ADAL" clId="{CABCB4E9-EB5C-AA41-89DB-94888A186A09}" dt="2020-09-29T05:51:44.351" v="7536" actId="20577"/>
          <ac:spMkLst>
            <pc:docMk/>
            <pc:sldMk cId="665096684" sldId="301"/>
            <ac:spMk id="2" creationId="{AD1F674C-F19E-584D-B6DF-9601D69D718F}"/>
          </ac:spMkLst>
        </pc:spChg>
        <pc:spChg chg="mod">
          <ac:chgData name="Mark Hanly" userId="67462bc7-2b51-4455-b2e7-b5f944a4684a" providerId="ADAL" clId="{CABCB4E9-EB5C-AA41-89DB-94888A186A09}" dt="2020-09-29T05:56:40.642" v="7767" actId="20577"/>
          <ac:spMkLst>
            <pc:docMk/>
            <pc:sldMk cId="665096684" sldId="301"/>
            <ac:spMk id="3" creationId="{292CA5B7-3EFF-A24F-B8C8-59BD8761981E}"/>
          </ac:spMkLst>
        </pc:spChg>
      </pc:sldChg>
    </pc:docChg>
  </pc:docChgLst>
  <pc:docChgLst>
    <pc:chgData name="Mark Hanly" userId="67462bc7-2b51-4455-b2e7-b5f944a4684a" providerId="ADAL" clId="{B17FC602-9AF7-844D-AF32-215C658C893E}"/>
    <pc:docChg chg="undo custSel addSld delSld modSld">
      <pc:chgData name="Mark Hanly" userId="67462bc7-2b51-4455-b2e7-b5f944a4684a" providerId="ADAL" clId="{B17FC602-9AF7-844D-AF32-215C658C893E}" dt="2020-10-20T04:59:41.944" v="974" actId="20577"/>
      <pc:docMkLst>
        <pc:docMk/>
      </pc:docMkLst>
      <pc:sldChg chg="modSp mod">
        <pc:chgData name="Mark Hanly" userId="67462bc7-2b51-4455-b2e7-b5f944a4684a" providerId="ADAL" clId="{B17FC602-9AF7-844D-AF32-215C658C893E}" dt="2020-10-20T04:59:41.944" v="974" actId="20577"/>
        <pc:sldMkLst>
          <pc:docMk/>
          <pc:sldMk cId="2755047265" sldId="256"/>
        </pc:sldMkLst>
        <pc:spChg chg="mod">
          <ac:chgData name="Mark Hanly" userId="67462bc7-2b51-4455-b2e7-b5f944a4684a" providerId="ADAL" clId="{B17FC602-9AF7-844D-AF32-215C658C893E}" dt="2020-10-20T04:59:41.944" v="974" actId="20577"/>
          <ac:spMkLst>
            <pc:docMk/>
            <pc:sldMk cId="2755047265" sldId="256"/>
            <ac:spMk id="2" creationId="{5D4C3FAA-E127-D642-AAB3-B26969EBA9A7}"/>
          </ac:spMkLst>
        </pc:spChg>
      </pc:sldChg>
      <pc:sldChg chg="modSp mod">
        <pc:chgData name="Mark Hanly" userId="67462bc7-2b51-4455-b2e7-b5f944a4684a" providerId="ADAL" clId="{B17FC602-9AF7-844D-AF32-215C658C893E}" dt="2020-10-20T03:11:05.421" v="118" actId="5793"/>
        <pc:sldMkLst>
          <pc:docMk/>
          <pc:sldMk cId="2000918377" sldId="257"/>
        </pc:sldMkLst>
        <pc:spChg chg="mod">
          <ac:chgData name="Mark Hanly" userId="67462bc7-2b51-4455-b2e7-b5f944a4684a" providerId="ADAL" clId="{B17FC602-9AF7-844D-AF32-215C658C893E}" dt="2020-10-20T03:11:05.421" v="118" actId="5793"/>
          <ac:spMkLst>
            <pc:docMk/>
            <pc:sldMk cId="2000918377" sldId="257"/>
            <ac:spMk id="3" creationId="{41D6ADB2-451E-8D4B-A8ED-EEE2C9B938D2}"/>
          </ac:spMkLst>
        </pc:spChg>
      </pc:sldChg>
      <pc:sldChg chg="add">
        <pc:chgData name="Mark Hanly" userId="67462bc7-2b51-4455-b2e7-b5f944a4684a" providerId="ADAL" clId="{B17FC602-9AF7-844D-AF32-215C658C893E}" dt="2020-10-20T03:13:39.475" v="229"/>
        <pc:sldMkLst>
          <pc:docMk/>
          <pc:sldMk cId="2935866649" sldId="258"/>
        </pc:sldMkLst>
      </pc:sldChg>
      <pc:sldChg chg="add">
        <pc:chgData name="Mark Hanly" userId="67462bc7-2b51-4455-b2e7-b5f944a4684a" providerId="ADAL" clId="{B17FC602-9AF7-844D-AF32-215C658C893E}" dt="2020-10-20T03:13:39.475" v="229"/>
        <pc:sldMkLst>
          <pc:docMk/>
          <pc:sldMk cId="2573247600" sldId="259"/>
        </pc:sldMkLst>
      </pc:sldChg>
      <pc:sldChg chg="add">
        <pc:chgData name="Mark Hanly" userId="67462bc7-2b51-4455-b2e7-b5f944a4684a" providerId="ADAL" clId="{B17FC602-9AF7-844D-AF32-215C658C893E}" dt="2020-10-20T03:13:39.475" v="229"/>
        <pc:sldMkLst>
          <pc:docMk/>
          <pc:sldMk cId="1252877857" sldId="260"/>
        </pc:sldMkLst>
      </pc:sldChg>
      <pc:sldChg chg="add modNotesTx">
        <pc:chgData name="Mark Hanly" userId="67462bc7-2b51-4455-b2e7-b5f944a4684a" providerId="ADAL" clId="{B17FC602-9AF7-844D-AF32-215C658C893E}" dt="2020-10-20T04:06:18.038" v="857" actId="20577"/>
        <pc:sldMkLst>
          <pc:docMk/>
          <pc:sldMk cId="230971451" sldId="261"/>
        </pc:sldMkLst>
      </pc:sldChg>
      <pc:sldChg chg="modSp mod">
        <pc:chgData name="Mark Hanly" userId="67462bc7-2b51-4455-b2e7-b5f944a4684a" providerId="ADAL" clId="{B17FC602-9AF7-844D-AF32-215C658C893E}" dt="2020-10-20T03:12:55.885" v="228" actId="20577"/>
        <pc:sldMkLst>
          <pc:docMk/>
          <pc:sldMk cId="1891273768" sldId="273"/>
        </pc:sldMkLst>
        <pc:spChg chg="mod">
          <ac:chgData name="Mark Hanly" userId="67462bc7-2b51-4455-b2e7-b5f944a4684a" providerId="ADAL" clId="{B17FC602-9AF7-844D-AF32-215C658C893E}" dt="2020-10-20T03:12:55.885" v="228" actId="20577"/>
          <ac:spMkLst>
            <pc:docMk/>
            <pc:sldMk cId="1891273768" sldId="273"/>
            <ac:spMk id="3" creationId="{5CD515A1-A596-214E-AEAE-617C787126A4}"/>
          </ac:spMkLst>
        </pc:spChg>
      </pc:sldChg>
      <pc:sldChg chg="add">
        <pc:chgData name="Mark Hanly" userId="67462bc7-2b51-4455-b2e7-b5f944a4684a" providerId="ADAL" clId="{B17FC602-9AF7-844D-AF32-215C658C893E}" dt="2020-10-20T03:13:39.475" v="229"/>
        <pc:sldMkLst>
          <pc:docMk/>
          <pc:sldMk cId="3524854480" sldId="274"/>
        </pc:sldMkLst>
      </pc:sldChg>
      <pc:sldChg chg="addSp modSp add mod modAnim">
        <pc:chgData name="Mark Hanly" userId="67462bc7-2b51-4455-b2e7-b5f944a4684a" providerId="ADAL" clId="{B17FC602-9AF7-844D-AF32-215C658C893E}" dt="2020-10-20T04:13:18.472" v="860"/>
        <pc:sldMkLst>
          <pc:docMk/>
          <pc:sldMk cId="1826867081" sldId="275"/>
        </pc:sldMkLst>
        <pc:spChg chg="mod">
          <ac:chgData name="Mark Hanly" userId="67462bc7-2b51-4455-b2e7-b5f944a4684a" providerId="ADAL" clId="{B17FC602-9AF7-844D-AF32-215C658C893E}" dt="2020-10-20T03:38:23.742" v="556" actId="14100"/>
          <ac:spMkLst>
            <pc:docMk/>
            <pc:sldMk cId="1826867081" sldId="275"/>
            <ac:spMk id="2" creationId="{21BEE4F8-B759-694F-98F9-CB4BBFCDA7C5}"/>
          </ac:spMkLst>
        </pc:spChg>
        <pc:spChg chg="mod">
          <ac:chgData name="Mark Hanly" userId="67462bc7-2b51-4455-b2e7-b5f944a4684a" providerId="ADAL" clId="{B17FC602-9AF7-844D-AF32-215C658C893E}" dt="2020-10-20T03:38:50.881" v="564" actId="113"/>
          <ac:spMkLst>
            <pc:docMk/>
            <pc:sldMk cId="1826867081" sldId="275"/>
            <ac:spMk id="3" creationId="{92CC3B18-9B90-144B-B179-98E74654AF34}"/>
          </ac:spMkLst>
        </pc:spChg>
        <pc:picChg chg="add mod">
          <ac:chgData name="Mark Hanly" userId="67462bc7-2b51-4455-b2e7-b5f944a4684a" providerId="ADAL" clId="{B17FC602-9AF7-844D-AF32-215C658C893E}" dt="2020-10-20T03:38:31.587" v="559" actId="14100"/>
          <ac:picMkLst>
            <pc:docMk/>
            <pc:sldMk cId="1826867081" sldId="275"/>
            <ac:picMk id="5" creationId="{77214BD7-2AEF-C44B-9FE0-B30D2F648993}"/>
          </ac:picMkLst>
        </pc:picChg>
      </pc:sldChg>
      <pc:sldChg chg="addSp delSp modSp add mod">
        <pc:chgData name="Mark Hanly" userId="67462bc7-2b51-4455-b2e7-b5f944a4684a" providerId="ADAL" clId="{B17FC602-9AF7-844D-AF32-215C658C893E}" dt="2020-10-20T04:46:05.025" v="943"/>
        <pc:sldMkLst>
          <pc:docMk/>
          <pc:sldMk cId="1797766764" sldId="276"/>
        </pc:sldMkLst>
        <pc:spChg chg="mod">
          <ac:chgData name="Mark Hanly" userId="67462bc7-2b51-4455-b2e7-b5f944a4684a" providerId="ADAL" clId="{B17FC602-9AF7-844D-AF32-215C658C893E}" dt="2020-10-20T04:13:32.844" v="879" actId="20577"/>
          <ac:spMkLst>
            <pc:docMk/>
            <pc:sldMk cId="1797766764" sldId="276"/>
            <ac:spMk id="2" creationId="{B9DC46B8-4F4E-D042-8BA4-5A7FEB7B7CA6}"/>
          </ac:spMkLst>
        </pc:spChg>
        <pc:spChg chg="mod">
          <ac:chgData name="Mark Hanly" userId="67462bc7-2b51-4455-b2e7-b5f944a4684a" providerId="ADAL" clId="{B17FC602-9AF7-844D-AF32-215C658C893E}" dt="2020-10-20T04:14:21.261" v="941" actId="20577"/>
          <ac:spMkLst>
            <pc:docMk/>
            <pc:sldMk cId="1797766764" sldId="276"/>
            <ac:spMk id="3" creationId="{3256E65C-F598-E846-8606-4F80A340A51B}"/>
          </ac:spMkLst>
        </pc:spChg>
        <pc:inkChg chg="add del">
          <ac:chgData name="Mark Hanly" userId="67462bc7-2b51-4455-b2e7-b5f944a4684a" providerId="ADAL" clId="{B17FC602-9AF7-844D-AF32-215C658C893E}" dt="2020-10-20T04:46:05.025" v="943"/>
          <ac:inkMkLst>
            <pc:docMk/>
            <pc:sldMk cId="1797766764" sldId="276"/>
            <ac:inkMk id="4" creationId="{3F93E82A-6BE8-3F45-B9AA-E6995583B077}"/>
          </ac:inkMkLst>
        </pc:inkChg>
      </pc:sldChg>
      <pc:sldChg chg="addSp delSp modSp add del mod">
        <pc:chgData name="Mark Hanly" userId="67462bc7-2b51-4455-b2e7-b5f944a4684a" providerId="ADAL" clId="{B17FC602-9AF7-844D-AF32-215C658C893E}" dt="2020-10-20T04:06:01.835" v="834" actId="2696"/>
        <pc:sldMkLst>
          <pc:docMk/>
          <pc:sldMk cId="1983863888" sldId="277"/>
        </pc:sldMkLst>
        <pc:spChg chg="mod">
          <ac:chgData name="Mark Hanly" userId="67462bc7-2b51-4455-b2e7-b5f944a4684a" providerId="ADAL" clId="{B17FC602-9AF7-844D-AF32-215C658C893E}" dt="2020-10-20T04:05:14.993" v="788" actId="20577"/>
          <ac:spMkLst>
            <pc:docMk/>
            <pc:sldMk cId="1983863888" sldId="277"/>
            <ac:spMk id="2" creationId="{FCEB6F3C-B126-5F41-850B-C0ABC90B4436}"/>
          </ac:spMkLst>
        </pc:spChg>
        <pc:spChg chg="del mod">
          <ac:chgData name="Mark Hanly" userId="67462bc7-2b51-4455-b2e7-b5f944a4684a" providerId="ADAL" clId="{B17FC602-9AF7-844D-AF32-215C658C893E}" dt="2020-10-20T04:05:58.533" v="833" actId="478"/>
          <ac:spMkLst>
            <pc:docMk/>
            <pc:sldMk cId="1983863888" sldId="277"/>
            <ac:spMk id="3" creationId="{DCAA2E44-2AC9-C94C-AFB5-33859F835207}"/>
          </ac:spMkLst>
        </pc:spChg>
        <pc:spChg chg="add mod">
          <ac:chgData name="Mark Hanly" userId="67462bc7-2b51-4455-b2e7-b5f944a4684a" providerId="ADAL" clId="{B17FC602-9AF7-844D-AF32-215C658C893E}" dt="2020-10-20T04:05:58.533" v="833" actId="478"/>
          <ac:spMkLst>
            <pc:docMk/>
            <pc:sldMk cId="1983863888" sldId="277"/>
            <ac:spMk id="4" creationId="{6F212228-5EBE-ED4A-87C8-6AEA14627A2A}"/>
          </ac:spMkLst>
        </pc:spChg>
      </pc:sldChg>
      <pc:sldChg chg="del">
        <pc:chgData name="Mark Hanly" userId="67462bc7-2b51-4455-b2e7-b5f944a4684a" providerId="ADAL" clId="{B17FC602-9AF7-844D-AF32-215C658C893E}" dt="2020-10-20T03:11:18.311" v="119" actId="2696"/>
        <pc:sldMkLst>
          <pc:docMk/>
          <pc:sldMk cId="1655997265" sldId="283"/>
        </pc:sldMkLst>
      </pc:sldChg>
      <pc:sldChg chg="del">
        <pc:chgData name="Mark Hanly" userId="67462bc7-2b51-4455-b2e7-b5f944a4684a" providerId="ADAL" clId="{B17FC602-9AF7-844D-AF32-215C658C893E}" dt="2020-10-20T03:11:18.311" v="119" actId="2696"/>
        <pc:sldMkLst>
          <pc:docMk/>
          <pc:sldMk cId="2906199717" sldId="287"/>
        </pc:sldMkLst>
      </pc:sldChg>
      <pc:sldChg chg="del">
        <pc:chgData name="Mark Hanly" userId="67462bc7-2b51-4455-b2e7-b5f944a4684a" providerId="ADAL" clId="{B17FC602-9AF7-844D-AF32-215C658C893E}" dt="2020-10-20T03:11:18.311" v="119" actId="2696"/>
        <pc:sldMkLst>
          <pc:docMk/>
          <pc:sldMk cId="3442167821" sldId="288"/>
        </pc:sldMkLst>
      </pc:sldChg>
      <pc:sldChg chg="del">
        <pc:chgData name="Mark Hanly" userId="67462bc7-2b51-4455-b2e7-b5f944a4684a" providerId="ADAL" clId="{B17FC602-9AF7-844D-AF32-215C658C893E}" dt="2020-10-20T03:11:18.311" v="119" actId="2696"/>
        <pc:sldMkLst>
          <pc:docMk/>
          <pc:sldMk cId="1245740443" sldId="289"/>
        </pc:sldMkLst>
      </pc:sldChg>
      <pc:sldChg chg="del">
        <pc:chgData name="Mark Hanly" userId="67462bc7-2b51-4455-b2e7-b5f944a4684a" providerId="ADAL" clId="{B17FC602-9AF7-844D-AF32-215C658C893E}" dt="2020-10-20T03:11:18.311" v="119" actId="2696"/>
        <pc:sldMkLst>
          <pc:docMk/>
          <pc:sldMk cId="1473292721" sldId="290"/>
        </pc:sldMkLst>
      </pc:sldChg>
      <pc:sldChg chg="del">
        <pc:chgData name="Mark Hanly" userId="67462bc7-2b51-4455-b2e7-b5f944a4684a" providerId="ADAL" clId="{B17FC602-9AF7-844D-AF32-215C658C893E}" dt="2020-10-20T03:11:18.311" v="119" actId="2696"/>
        <pc:sldMkLst>
          <pc:docMk/>
          <pc:sldMk cId="2577884676" sldId="291"/>
        </pc:sldMkLst>
      </pc:sldChg>
      <pc:sldChg chg="del">
        <pc:chgData name="Mark Hanly" userId="67462bc7-2b51-4455-b2e7-b5f944a4684a" providerId="ADAL" clId="{B17FC602-9AF7-844D-AF32-215C658C893E}" dt="2020-10-20T03:11:18.311" v="119" actId="2696"/>
        <pc:sldMkLst>
          <pc:docMk/>
          <pc:sldMk cId="2008082149" sldId="292"/>
        </pc:sldMkLst>
      </pc:sldChg>
      <pc:sldChg chg="del">
        <pc:chgData name="Mark Hanly" userId="67462bc7-2b51-4455-b2e7-b5f944a4684a" providerId="ADAL" clId="{B17FC602-9AF7-844D-AF32-215C658C893E}" dt="2020-10-20T03:11:18.311" v="119" actId="2696"/>
        <pc:sldMkLst>
          <pc:docMk/>
          <pc:sldMk cId="1212816547" sldId="293"/>
        </pc:sldMkLst>
      </pc:sldChg>
      <pc:sldChg chg="del">
        <pc:chgData name="Mark Hanly" userId="67462bc7-2b51-4455-b2e7-b5f944a4684a" providerId="ADAL" clId="{B17FC602-9AF7-844D-AF32-215C658C893E}" dt="2020-10-20T03:11:18.311" v="119" actId="2696"/>
        <pc:sldMkLst>
          <pc:docMk/>
          <pc:sldMk cId="3786632063" sldId="294"/>
        </pc:sldMkLst>
      </pc:sldChg>
      <pc:sldChg chg="del">
        <pc:chgData name="Mark Hanly" userId="67462bc7-2b51-4455-b2e7-b5f944a4684a" providerId="ADAL" clId="{B17FC602-9AF7-844D-AF32-215C658C893E}" dt="2020-10-20T03:11:18.311" v="119" actId="2696"/>
        <pc:sldMkLst>
          <pc:docMk/>
          <pc:sldMk cId="1791982220" sldId="295"/>
        </pc:sldMkLst>
      </pc:sldChg>
      <pc:sldChg chg="del">
        <pc:chgData name="Mark Hanly" userId="67462bc7-2b51-4455-b2e7-b5f944a4684a" providerId="ADAL" clId="{B17FC602-9AF7-844D-AF32-215C658C893E}" dt="2020-10-20T03:11:18.311" v="119" actId="2696"/>
        <pc:sldMkLst>
          <pc:docMk/>
          <pc:sldMk cId="1156477213" sldId="296"/>
        </pc:sldMkLst>
      </pc:sldChg>
      <pc:sldChg chg="del">
        <pc:chgData name="Mark Hanly" userId="67462bc7-2b51-4455-b2e7-b5f944a4684a" providerId="ADAL" clId="{B17FC602-9AF7-844D-AF32-215C658C893E}" dt="2020-10-20T03:11:18.311" v="119" actId="2696"/>
        <pc:sldMkLst>
          <pc:docMk/>
          <pc:sldMk cId="285016796" sldId="297"/>
        </pc:sldMkLst>
      </pc:sldChg>
      <pc:sldChg chg="del">
        <pc:chgData name="Mark Hanly" userId="67462bc7-2b51-4455-b2e7-b5f944a4684a" providerId="ADAL" clId="{B17FC602-9AF7-844D-AF32-215C658C893E}" dt="2020-10-20T03:11:18.311" v="119" actId="2696"/>
        <pc:sldMkLst>
          <pc:docMk/>
          <pc:sldMk cId="1850511223" sldId="298"/>
        </pc:sldMkLst>
      </pc:sldChg>
      <pc:sldChg chg="del">
        <pc:chgData name="Mark Hanly" userId="67462bc7-2b51-4455-b2e7-b5f944a4684a" providerId="ADAL" clId="{B17FC602-9AF7-844D-AF32-215C658C893E}" dt="2020-10-20T03:11:18.311" v="119" actId="2696"/>
        <pc:sldMkLst>
          <pc:docMk/>
          <pc:sldMk cId="2725918583" sldId="299"/>
        </pc:sldMkLst>
      </pc:sldChg>
      <pc:sldChg chg="del">
        <pc:chgData name="Mark Hanly" userId="67462bc7-2b51-4455-b2e7-b5f944a4684a" providerId="ADAL" clId="{B17FC602-9AF7-844D-AF32-215C658C893E}" dt="2020-10-20T03:11:18.311" v="119" actId="2696"/>
        <pc:sldMkLst>
          <pc:docMk/>
          <pc:sldMk cId="2312725606" sldId="300"/>
        </pc:sldMkLst>
      </pc:sldChg>
      <pc:sldChg chg="del">
        <pc:chgData name="Mark Hanly" userId="67462bc7-2b51-4455-b2e7-b5f944a4684a" providerId="ADAL" clId="{B17FC602-9AF7-844D-AF32-215C658C893E}" dt="2020-10-20T03:11:18.311" v="119" actId="2696"/>
        <pc:sldMkLst>
          <pc:docMk/>
          <pc:sldMk cId="665096684" sldId="301"/>
        </pc:sldMkLst>
      </pc:sldChg>
    </pc:docChg>
  </pc:docChgLst>
  <pc:docChgLst>
    <pc:chgData name="Mark Hanly" userId="67462bc7-2b51-4455-b2e7-b5f944a4684a" providerId="ADAL" clId="{C331A30D-C042-C44B-8150-9EF6F909FACB}"/>
    <pc:docChg chg="undo redo custSel addSld delSld modSld sldOrd">
      <pc:chgData name="Mark Hanly" userId="67462bc7-2b51-4455-b2e7-b5f944a4684a" providerId="ADAL" clId="{C331A30D-C042-C44B-8150-9EF6F909FACB}" dt="2020-08-18T10:48:27.735" v="18676" actId="9405"/>
      <pc:docMkLst>
        <pc:docMk/>
      </pc:docMkLst>
      <pc:sldChg chg="addSp delSp modSp mod">
        <pc:chgData name="Mark Hanly" userId="67462bc7-2b51-4455-b2e7-b5f944a4684a" providerId="ADAL" clId="{C331A30D-C042-C44B-8150-9EF6F909FACB}" dt="2020-08-14T05:33:04.590" v="239" actId="20577"/>
        <pc:sldMkLst>
          <pc:docMk/>
          <pc:sldMk cId="2755047265" sldId="256"/>
        </pc:sldMkLst>
        <pc:spChg chg="mod">
          <ac:chgData name="Mark Hanly" userId="67462bc7-2b51-4455-b2e7-b5f944a4684a" providerId="ADAL" clId="{C331A30D-C042-C44B-8150-9EF6F909FACB}" dt="2020-08-14T05:33:04.590" v="239" actId="20577"/>
          <ac:spMkLst>
            <pc:docMk/>
            <pc:sldMk cId="2755047265" sldId="256"/>
            <ac:spMk id="2" creationId="{5D4C3FAA-E127-D642-AAB3-B26969EBA9A7}"/>
          </ac:spMkLst>
        </pc:spChg>
        <pc:graphicFrameChg chg="add del mod">
          <ac:chgData name="Mark Hanly" userId="67462bc7-2b51-4455-b2e7-b5f944a4684a" providerId="ADAL" clId="{C331A30D-C042-C44B-8150-9EF6F909FACB}" dt="2020-08-14T05:32:43.890" v="158"/>
          <ac:graphicFrameMkLst>
            <pc:docMk/>
            <pc:sldMk cId="2755047265" sldId="256"/>
            <ac:graphicFrameMk id="3" creationId="{01FC743B-30FB-D34A-93CC-1C8123DE1998}"/>
          </ac:graphicFrameMkLst>
        </pc:graphicFrameChg>
      </pc:sldChg>
      <pc:sldChg chg="addSp delSp modSp add mod ord">
        <pc:chgData name="Mark Hanly" userId="67462bc7-2b51-4455-b2e7-b5f944a4684a" providerId="ADAL" clId="{C331A30D-C042-C44B-8150-9EF6F909FACB}" dt="2020-08-18T10:37:39.292" v="18404" actId="9405"/>
        <pc:sldMkLst>
          <pc:docMk/>
          <pc:sldMk cId="4128094276" sldId="257"/>
        </pc:sldMkLst>
        <pc:spChg chg="mod">
          <ac:chgData name="Mark Hanly" userId="67462bc7-2b51-4455-b2e7-b5f944a4684a" providerId="ADAL" clId="{C331A30D-C042-C44B-8150-9EF6F909FACB}" dt="2020-08-14T05:24:45.941" v="35" actId="20577"/>
          <ac:spMkLst>
            <pc:docMk/>
            <pc:sldMk cId="4128094276" sldId="257"/>
            <ac:spMk id="2" creationId="{90E8C8B0-4D5F-144A-B6DE-9DDCB19097AE}"/>
          </ac:spMkLst>
        </pc:spChg>
        <pc:spChg chg="mod">
          <ac:chgData name="Mark Hanly" userId="67462bc7-2b51-4455-b2e7-b5f944a4684a" providerId="ADAL" clId="{C331A30D-C042-C44B-8150-9EF6F909FACB}" dt="2020-08-18T07:59:45.151" v="11429" actId="6549"/>
          <ac:spMkLst>
            <pc:docMk/>
            <pc:sldMk cId="4128094276" sldId="257"/>
            <ac:spMk id="3" creationId="{BB8A6B23-FEC6-384B-A937-D98BCA5402CF}"/>
          </ac:spMkLst>
        </pc:spChg>
        <pc:grpChg chg="mod">
          <ac:chgData name="Mark Hanly" userId="67462bc7-2b51-4455-b2e7-b5f944a4684a" providerId="ADAL" clId="{C331A30D-C042-C44B-8150-9EF6F909FACB}" dt="2020-08-14T07:28:42.057" v="2819"/>
          <ac:grpSpMkLst>
            <pc:docMk/>
            <pc:sldMk cId="4128094276" sldId="257"/>
            <ac:grpSpMk id="6" creationId="{839989F4-CD88-474A-9892-FD022A57F99C}"/>
          </ac:grpSpMkLst>
        </pc:grpChg>
        <pc:grpChg chg="del mod">
          <ac:chgData name="Mark Hanly" userId="67462bc7-2b51-4455-b2e7-b5f944a4684a" providerId="ADAL" clId="{C331A30D-C042-C44B-8150-9EF6F909FACB}" dt="2020-08-18T07:59:30.680" v="11419"/>
          <ac:grpSpMkLst>
            <pc:docMk/>
            <pc:sldMk cId="4128094276" sldId="257"/>
            <ac:grpSpMk id="10" creationId="{86D87F71-CB4E-C24A-A668-8A57812DF90D}"/>
          </ac:grpSpMkLst>
        </pc:grpChg>
        <pc:inkChg chg="add mod">
          <ac:chgData name="Mark Hanly" userId="67462bc7-2b51-4455-b2e7-b5f944a4684a" providerId="ADAL" clId="{C331A30D-C042-C44B-8150-9EF6F909FACB}" dt="2020-08-14T07:28:42.057" v="2819"/>
          <ac:inkMkLst>
            <pc:docMk/>
            <pc:sldMk cId="4128094276" sldId="257"/>
            <ac:inkMk id="4" creationId="{1FE9D9B6-48B1-2A48-B10B-C5F44C021100}"/>
          </ac:inkMkLst>
        </pc:inkChg>
        <pc:inkChg chg="add mod">
          <ac:chgData name="Mark Hanly" userId="67462bc7-2b51-4455-b2e7-b5f944a4684a" providerId="ADAL" clId="{C331A30D-C042-C44B-8150-9EF6F909FACB}" dt="2020-08-14T07:28:42.057" v="2819"/>
          <ac:inkMkLst>
            <pc:docMk/>
            <pc:sldMk cId="4128094276" sldId="257"/>
            <ac:inkMk id="5" creationId="{C7D2D7F3-4AEF-AB4D-AEB6-EA0E527EF740}"/>
          </ac:inkMkLst>
        </pc:inkChg>
        <pc:inkChg chg="add del">
          <ac:chgData name="Mark Hanly" userId="67462bc7-2b51-4455-b2e7-b5f944a4684a" providerId="ADAL" clId="{C331A30D-C042-C44B-8150-9EF6F909FACB}" dt="2020-08-18T07:59:30.056" v="11418"/>
          <ac:inkMkLst>
            <pc:docMk/>
            <pc:sldMk cId="4128094276" sldId="257"/>
            <ac:inkMk id="7" creationId="{2687C8D1-AB3B-244A-83D7-CE01FDF05032}"/>
          </ac:inkMkLst>
        </pc:inkChg>
        <pc:inkChg chg="add del mod">
          <ac:chgData name="Mark Hanly" userId="67462bc7-2b51-4455-b2e7-b5f944a4684a" providerId="ADAL" clId="{C331A30D-C042-C44B-8150-9EF6F909FACB}" dt="2020-08-18T07:59:30.680" v="11419"/>
          <ac:inkMkLst>
            <pc:docMk/>
            <pc:sldMk cId="4128094276" sldId="257"/>
            <ac:inkMk id="8" creationId="{AA58357D-7A99-D049-A441-09A7B7EFCF1B}"/>
          </ac:inkMkLst>
        </pc:inkChg>
        <pc:inkChg chg="add del mod">
          <ac:chgData name="Mark Hanly" userId="67462bc7-2b51-4455-b2e7-b5f944a4684a" providerId="ADAL" clId="{C331A30D-C042-C44B-8150-9EF6F909FACB}" dt="2020-08-18T07:59:31.272" v="11420"/>
          <ac:inkMkLst>
            <pc:docMk/>
            <pc:sldMk cId="4128094276" sldId="257"/>
            <ac:inkMk id="9" creationId="{5272A471-4D1B-3E43-B044-3E1C12E3B9E6}"/>
          </ac:inkMkLst>
        </pc:inkChg>
        <pc:inkChg chg="add del">
          <ac:chgData name="Mark Hanly" userId="67462bc7-2b51-4455-b2e7-b5f944a4684a" providerId="ADAL" clId="{C331A30D-C042-C44B-8150-9EF6F909FACB}" dt="2020-08-18T08:30:27.086" v="12771" actId="478"/>
          <ac:inkMkLst>
            <pc:docMk/>
            <pc:sldMk cId="4128094276" sldId="257"/>
            <ac:inkMk id="11" creationId="{9BFACF24-399C-3D4B-9F3A-BDDD250A3B1E}"/>
          </ac:inkMkLst>
        </pc:inkChg>
        <pc:inkChg chg="add del">
          <ac:chgData name="Mark Hanly" userId="67462bc7-2b51-4455-b2e7-b5f944a4684a" providerId="ADAL" clId="{C331A30D-C042-C44B-8150-9EF6F909FACB}" dt="2020-08-18T08:31:27.339" v="12773"/>
          <ac:inkMkLst>
            <pc:docMk/>
            <pc:sldMk cId="4128094276" sldId="257"/>
            <ac:inkMk id="12" creationId="{E021886C-54A2-3E40-A3ED-269FF0BF62C8}"/>
          </ac:inkMkLst>
        </pc:inkChg>
        <pc:inkChg chg="add">
          <ac:chgData name="Mark Hanly" userId="67462bc7-2b51-4455-b2e7-b5f944a4684a" providerId="ADAL" clId="{C331A30D-C042-C44B-8150-9EF6F909FACB}" dt="2020-08-18T08:32:45.063" v="12774" actId="9405"/>
          <ac:inkMkLst>
            <pc:docMk/>
            <pc:sldMk cId="4128094276" sldId="257"/>
            <ac:inkMk id="13" creationId="{DDF4B266-6399-6A47-9049-64FCB01C3A3D}"/>
          </ac:inkMkLst>
        </pc:inkChg>
        <pc:inkChg chg="add del">
          <ac:chgData name="Mark Hanly" userId="67462bc7-2b51-4455-b2e7-b5f944a4684a" providerId="ADAL" clId="{C331A30D-C042-C44B-8150-9EF6F909FACB}" dt="2020-08-18T09:50:11.813" v="16114"/>
          <ac:inkMkLst>
            <pc:docMk/>
            <pc:sldMk cId="4128094276" sldId="257"/>
            <ac:inkMk id="14" creationId="{CC226690-E2F2-674F-ADCE-E63C11862DF2}"/>
          </ac:inkMkLst>
        </pc:inkChg>
        <pc:inkChg chg="add">
          <ac:chgData name="Mark Hanly" userId="67462bc7-2b51-4455-b2e7-b5f944a4684a" providerId="ADAL" clId="{C331A30D-C042-C44B-8150-9EF6F909FACB}" dt="2020-08-18T09:50:59.177" v="16115" actId="9405"/>
          <ac:inkMkLst>
            <pc:docMk/>
            <pc:sldMk cId="4128094276" sldId="257"/>
            <ac:inkMk id="15" creationId="{1E693723-85D5-A040-9531-EEFC475FD4B1}"/>
          </ac:inkMkLst>
        </pc:inkChg>
        <pc:inkChg chg="add">
          <ac:chgData name="Mark Hanly" userId="67462bc7-2b51-4455-b2e7-b5f944a4684a" providerId="ADAL" clId="{C331A30D-C042-C44B-8150-9EF6F909FACB}" dt="2020-08-18T10:37:39.292" v="18404" actId="9405"/>
          <ac:inkMkLst>
            <pc:docMk/>
            <pc:sldMk cId="4128094276" sldId="257"/>
            <ac:inkMk id="16" creationId="{5AD7BC99-4765-CF4E-98E2-337E08049B2F}"/>
          </ac:inkMkLst>
        </pc:inkChg>
      </pc:sldChg>
      <pc:sldChg chg="addSp delSp modSp add mod modNotesTx">
        <pc:chgData name="Mark Hanly" userId="67462bc7-2b51-4455-b2e7-b5f944a4684a" providerId="ADAL" clId="{C331A30D-C042-C44B-8150-9EF6F909FACB}" dt="2020-08-14T07:30:08.565" v="2829"/>
        <pc:sldMkLst>
          <pc:docMk/>
          <pc:sldMk cId="2230352960" sldId="258"/>
        </pc:sldMkLst>
        <pc:spChg chg="mod">
          <ac:chgData name="Mark Hanly" userId="67462bc7-2b51-4455-b2e7-b5f944a4684a" providerId="ADAL" clId="{C331A30D-C042-C44B-8150-9EF6F909FACB}" dt="2020-08-14T06:09:47.884" v="663" actId="1076"/>
          <ac:spMkLst>
            <pc:docMk/>
            <pc:sldMk cId="2230352960" sldId="258"/>
            <ac:spMk id="2" creationId="{8F16B124-C775-E640-BB8D-6BB77A187741}"/>
          </ac:spMkLst>
        </pc:spChg>
        <pc:spChg chg="del">
          <ac:chgData name="Mark Hanly" userId="67462bc7-2b51-4455-b2e7-b5f944a4684a" providerId="ADAL" clId="{C331A30D-C042-C44B-8150-9EF6F909FACB}" dt="2020-08-14T05:36:27.749" v="314" actId="478"/>
          <ac:spMkLst>
            <pc:docMk/>
            <pc:sldMk cId="2230352960" sldId="258"/>
            <ac:spMk id="3" creationId="{CAAA8FEF-3B45-A34F-8AFA-45C9A6FA233E}"/>
          </ac:spMkLst>
        </pc:spChg>
        <pc:spChg chg="add del mod">
          <ac:chgData name="Mark Hanly" userId="67462bc7-2b51-4455-b2e7-b5f944a4684a" providerId="ADAL" clId="{C331A30D-C042-C44B-8150-9EF6F909FACB}" dt="2020-08-14T06:09:47.201" v="662" actId="767"/>
          <ac:spMkLst>
            <pc:docMk/>
            <pc:sldMk cId="2230352960" sldId="258"/>
            <ac:spMk id="6" creationId="{74F08EB9-9B64-EB4A-8E93-6DB87B173C17}"/>
          </ac:spMkLst>
        </pc:spChg>
        <pc:spChg chg="add mod">
          <ac:chgData name="Mark Hanly" userId="67462bc7-2b51-4455-b2e7-b5f944a4684a" providerId="ADAL" clId="{C331A30D-C042-C44B-8150-9EF6F909FACB}" dt="2020-08-14T07:14:09.596" v="1161" actId="1036"/>
          <ac:spMkLst>
            <pc:docMk/>
            <pc:sldMk cId="2230352960" sldId="258"/>
            <ac:spMk id="20" creationId="{2731A0C8-204D-DF48-9C18-690A42FB7E47}"/>
          </ac:spMkLst>
        </pc:spChg>
        <pc:spChg chg="add mod">
          <ac:chgData name="Mark Hanly" userId="67462bc7-2b51-4455-b2e7-b5f944a4684a" providerId="ADAL" clId="{C331A30D-C042-C44B-8150-9EF6F909FACB}" dt="2020-08-14T07:14:33.221" v="1167" actId="404"/>
          <ac:spMkLst>
            <pc:docMk/>
            <pc:sldMk cId="2230352960" sldId="258"/>
            <ac:spMk id="21" creationId="{80F36ACD-0C03-D647-9F1D-A71BB697743B}"/>
          </ac:spMkLst>
        </pc:spChg>
        <pc:grpChg chg="del mod">
          <ac:chgData name="Mark Hanly" userId="67462bc7-2b51-4455-b2e7-b5f944a4684a" providerId="ADAL" clId="{C331A30D-C042-C44B-8150-9EF6F909FACB}" dt="2020-08-14T06:10:18.701" v="668"/>
          <ac:grpSpMkLst>
            <pc:docMk/>
            <pc:sldMk cId="2230352960" sldId="258"/>
            <ac:grpSpMk id="9" creationId="{3DD1D355-E29C-9947-BA44-5977D3301EB7}"/>
          </ac:grpSpMkLst>
        </pc:grpChg>
        <pc:grpChg chg="del mod">
          <ac:chgData name="Mark Hanly" userId="67462bc7-2b51-4455-b2e7-b5f944a4684a" providerId="ADAL" clId="{C331A30D-C042-C44B-8150-9EF6F909FACB}" dt="2020-08-14T07:10:04.174" v="1015"/>
          <ac:grpSpMkLst>
            <pc:docMk/>
            <pc:sldMk cId="2230352960" sldId="258"/>
            <ac:grpSpMk id="11" creationId="{6CB31CEF-4595-DE4B-94E6-F99F1BACBC25}"/>
          </ac:grpSpMkLst>
        </pc:grpChg>
        <pc:grpChg chg="del mod">
          <ac:chgData name="Mark Hanly" userId="67462bc7-2b51-4455-b2e7-b5f944a4684a" providerId="ADAL" clId="{C331A30D-C042-C44B-8150-9EF6F909FACB}" dt="2020-08-14T07:10:04.177" v="1019"/>
          <ac:grpSpMkLst>
            <pc:docMk/>
            <pc:sldMk cId="2230352960" sldId="258"/>
            <ac:grpSpMk id="19" creationId="{4301DA35-6123-1540-8C8D-016F1AFF0C65}"/>
          </ac:grpSpMkLst>
        </pc:grpChg>
        <pc:grpChg chg="mod">
          <ac:chgData name="Mark Hanly" userId="67462bc7-2b51-4455-b2e7-b5f944a4684a" providerId="ADAL" clId="{C331A30D-C042-C44B-8150-9EF6F909FACB}" dt="2020-08-14T07:30:08.565" v="2829"/>
          <ac:grpSpMkLst>
            <pc:docMk/>
            <pc:sldMk cId="2230352960" sldId="258"/>
            <ac:grpSpMk id="31" creationId="{78432866-ACAC-A14F-AC05-17B9BEAFD5A0}"/>
          </ac:grpSpMkLst>
        </pc:grpChg>
        <pc:graphicFrameChg chg="add del mod modGraphic">
          <ac:chgData name="Mark Hanly" userId="67462bc7-2b51-4455-b2e7-b5f944a4684a" providerId="ADAL" clId="{C331A30D-C042-C44B-8150-9EF6F909FACB}" dt="2020-08-14T07:11:18.843" v="1109" actId="1036"/>
          <ac:graphicFrameMkLst>
            <pc:docMk/>
            <pc:sldMk cId="2230352960" sldId="258"/>
            <ac:graphicFrameMk id="4" creationId="{38143332-A8FE-CF40-B6C0-280CB8275E27}"/>
          </ac:graphicFrameMkLst>
        </pc:graphicFrameChg>
        <pc:graphicFrameChg chg="add mod modGraphic">
          <ac:chgData name="Mark Hanly" userId="67462bc7-2b51-4455-b2e7-b5f944a4684a" providerId="ADAL" clId="{C331A30D-C042-C44B-8150-9EF6F909FACB}" dt="2020-08-14T07:12:11.080" v="1116"/>
          <ac:graphicFrameMkLst>
            <pc:docMk/>
            <pc:sldMk cId="2230352960" sldId="258"/>
            <ac:graphicFrameMk id="5" creationId="{18BB0C56-F867-5E4B-A9F4-D762CD00812C}"/>
          </ac:graphicFrameMkLst>
        </pc:graphicFrameChg>
        <pc:inkChg chg="add del mod">
          <ac:chgData name="Mark Hanly" userId="67462bc7-2b51-4455-b2e7-b5f944a4684a" providerId="ADAL" clId="{C331A30D-C042-C44B-8150-9EF6F909FACB}" dt="2020-08-14T07:10:04.174" v="1015"/>
          <ac:inkMkLst>
            <pc:docMk/>
            <pc:sldMk cId="2230352960" sldId="258"/>
            <ac:inkMk id="7" creationId="{286FCC6F-8A56-0641-B2B9-E1FECE6FA5FD}"/>
          </ac:inkMkLst>
        </pc:inkChg>
        <pc:inkChg chg="add del mod">
          <ac:chgData name="Mark Hanly" userId="67462bc7-2b51-4455-b2e7-b5f944a4684a" providerId="ADAL" clId="{C331A30D-C042-C44B-8150-9EF6F909FACB}" dt="2020-08-14T07:10:04.178" v="1021"/>
          <ac:inkMkLst>
            <pc:docMk/>
            <pc:sldMk cId="2230352960" sldId="258"/>
            <ac:inkMk id="8" creationId="{D4DD6AB1-C8FC-3749-92D5-572FD914D773}"/>
          </ac:inkMkLst>
        </pc:inkChg>
        <pc:inkChg chg="add del mod">
          <ac:chgData name="Mark Hanly" userId="67462bc7-2b51-4455-b2e7-b5f944a4684a" providerId="ADAL" clId="{C331A30D-C042-C44B-8150-9EF6F909FACB}" dt="2020-08-14T07:10:04.172" v="1012"/>
          <ac:inkMkLst>
            <pc:docMk/>
            <pc:sldMk cId="2230352960" sldId="258"/>
            <ac:inkMk id="10" creationId="{2D751DB8-4C4B-464D-82D4-C3E2EF490859}"/>
          </ac:inkMkLst>
        </pc:inkChg>
        <pc:inkChg chg="add del">
          <ac:chgData name="Mark Hanly" userId="67462bc7-2b51-4455-b2e7-b5f944a4684a" providerId="ADAL" clId="{C331A30D-C042-C44B-8150-9EF6F909FACB}" dt="2020-08-14T07:10:04.175" v="1016"/>
          <ac:inkMkLst>
            <pc:docMk/>
            <pc:sldMk cId="2230352960" sldId="258"/>
            <ac:inkMk id="12" creationId="{27C42434-A71B-CD4B-947D-7734298E1E48}"/>
          </ac:inkMkLst>
        </pc:inkChg>
        <pc:inkChg chg="add del">
          <ac:chgData name="Mark Hanly" userId="67462bc7-2b51-4455-b2e7-b5f944a4684a" providerId="ADAL" clId="{C331A30D-C042-C44B-8150-9EF6F909FACB}" dt="2020-08-14T07:10:04.175" v="1017"/>
          <ac:inkMkLst>
            <pc:docMk/>
            <pc:sldMk cId="2230352960" sldId="258"/>
            <ac:inkMk id="13" creationId="{69D0E614-38F5-E745-BE4E-90034ED10814}"/>
          </ac:inkMkLst>
        </pc:inkChg>
        <pc:inkChg chg="add del">
          <ac:chgData name="Mark Hanly" userId="67462bc7-2b51-4455-b2e7-b5f944a4684a" providerId="ADAL" clId="{C331A30D-C042-C44B-8150-9EF6F909FACB}" dt="2020-08-14T07:10:04.172" v="1013"/>
          <ac:inkMkLst>
            <pc:docMk/>
            <pc:sldMk cId="2230352960" sldId="258"/>
            <ac:inkMk id="14" creationId="{23BE6132-2778-5544-A072-27667233789F}"/>
          </ac:inkMkLst>
        </pc:inkChg>
        <pc:inkChg chg="add del">
          <ac:chgData name="Mark Hanly" userId="67462bc7-2b51-4455-b2e7-b5f944a4684a" providerId="ADAL" clId="{C331A30D-C042-C44B-8150-9EF6F909FACB}" dt="2020-08-14T07:10:04.173" v="1014"/>
          <ac:inkMkLst>
            <pc:docMk/>
            <pc:sldMk cId="2230352960" sldId="258"/>
            <ac:inkMk id="15" creationId="{2178DAE0-F747-5B4D-A16C-E0673FB95A0F}"/>
          </ac:inkMkLst>
        </pc:inkChg>
        <pc:inkChg chg="add del">
          <ac:chgData name="Mark Hanly" userId="67462bc7-2b51-4455-b2e7-b5f944a4684a" providerId="ADAL" clId="{C331A30D-C042-C44B-8150-9EF6F909FACB}" dt="2020-08-14T07:10:04.176" v="1018"/>
          <ac:inkMkLst>
            <pc:docMk/>
            <pc:sldMk cId="2230352960" sldId="258"/>
            <ac:inkMk id="16" creationId="{B7FDFEE9-7AC5-2741-AF66-F9C0EF841727}"/>
          </ac:inkMkLst>
        </pc:inkChg>
        <pc:inkChg chg="add del mod">
          <ac:chgData name="Mark Hanly" userId="67462bc7-2b51-4455-b2e7-b5f944a4684a" providerId="ADAL" clId="{C331A30D-C042-C44B-8150-9EF6F909FACB}" dt="2020-08-14T07:10:04.177" v="1020"/>
          <ac:inkMkLst>
            <pc:docMk/>
            <pc:sldMk cId="2230352960" sldId="258"/>
            <ac:inkMk id="17" creationId="{DE312F33-D36C-CF41-B5D7-7B5C31FFB21C}"/>
          </ac:inkMkLst>
        </pc:inkChg>
        <pc:inkChg chg="add del mod">
          <ac:chgData name="Mark Hanly" userId="67462bc7-2b51-4455-b2e7-b5f944a4684a" providerId="ADAL" clId="{C331A30D-C042-C44B-8150-9EF6F909FACB}" dt="2020-08-14T07:10:04.177" v="1019"/>
          <ac:inkMkLst>
            <pc:docMk/>
            <pc:sldMk cId="2230352960" sldId="258"/>
            <ac:inkMk id="18" creationId="{659E941F-3447-5E40-AA5B-8C5ADA1996FB}"/>
          </ac:inkMkLst>
        </pc:inkChg>
        <pc:inkChg chg="add">
          <ac:chgData name="Mark Hanly" userId="67462bc7-2b51-4455-b2e7-b5f944a4684a" providerId="ADAL" clId="{C331A30D-C042-C44B-8150-9EF6F909FACB}" dt="2020-08-14T07:29:19.618" v="2820" actId="9405"/>
          <ac:inkMkLst>
            <pc:docMk/>
            <pc:sldMk cId="2230352960" sldId="258"/>
            <ac:inkMk id="22" creationId="{AB5AB7FE-3094-6247-81BD-7C176B5534C1}"/>
          </ac:inkMkLst>
        </pc:inkChg>
        <pc:inkChg chg="add">
          <ac:chgData name="Mark Hanly" userId="67462bc7-2b51-4455-b2e7-b5f944a4684a" providerId="ADAL" clId="{C331A30D-C042-C44B-8150-9EF6F909FACB}" dt="2020-08-14T07:29:26.275" v="2821" actId="9405"/>
          <ac:inkMkLst>
            <pc:docMk/>
            <pc:sldMk cId="2230352960" sldId="258"/>
            <ac:inkMk id="23" creationId="{8EF7431E-D2FC-2A43-8BD9-2A508FF4B56E}"/>
          </ac:inkMkLst>
        </pc:inkChg>
        <pc:inkChg chg="add">
          <ac:chgData name="Mark Hanly" userId="67462bc7-2b51-4455-b2e7-b5f944a4684a" providerId="ADAL" clId="{C331A30D-C042-C44B-8150-9EF6F909FACB}" dt="2020-08-14T07:29:38.178" v="2822" actId="9405"/>
          <ac:inkMkLst>
            <pc:docMk/>
            <pc:sldMk cId="2230352960" sldId="258"/>
            <ac:inkMk id="24" creationId="{2B3056E0-E3EF-0945-A5E7-5CC3DF76F2C7}"/>
          </ac:inkMkLst>
        </pc:inkChg>
        <pc:inkChg chg="add">
          <ac:chgData name="Mark Hanly" userId="67462bc7-2b51-4455-b2e7-b5f944a4684a" providerId="ADAL" clId="{C331A30D-C042-C44B-8150-9EF6F909FACB}" dt="2020-08-14T07:29:41.771" v="2823" actId="9405"/>
          <ac:inkMkLst>
            <pc:docMk/>
            <pc:sldMk cId="2230352960" sldId="258"/>
            <ac:inkMk id="25" creationId="{D1DD847C-A090-9F47-8CED-8C45A443BE5A}"/>
          </ac:inkMkLst>
        </pc:inkChg>
        <pc:inkChg chg="add">
          <ac:chgData name="Mark Hanly" userId="67462bc7-2b51-4455-b2e7-b5f944a4684a" providerId="ADAL" clId="{C331A30D-C042-C44B-8150-9EF6F909FACB}" dt="2020-08-14T07:29:43.353" v="2824" actId="9405"/>
          <ac:inkMkLst>
            <pc:docMk/>
            <pc:sldMk cId="2230352960" sldId="258"/>
            <ac:inkMk id="26" creationId="{4328386C-68F8-1F48-987F-2A6AAADDF2D4}"/>
          </ac:inkMkLst>
        </pc:inkChg>
        <pc:inkChg chg="add">
          <ac:chgData name="Mark Hanly" userId="67462bc7-2b51-4455-b2e7-b5f944a4684a" providerId="ADAL" clId="{C331A30D-C042-C44B-8150-9EF6F909FACB}" dt="2020-08-14T07:29:44.528" v="2825" actId="9405"/>
          <ac:inkMkLst>
            <pc:docMk/>
            <pc:sldMk cId="2230352960" sldId="258"/>
            <ac:inkMk id="27" creationId="{5A992960-AD61-6547-B63A-16F4B922589F}"/>
          </ac:inkMkLst>
        </pc:inkChg>
        <pc:inkChg chg="add">
          <ac:chgData name="Mark Hanly" userId="67462bc7-2b51-4455-b2e7-b5f944a4684a" providerId="ADAL" clId="{C331A30D-C042-C44B-8150-9EF6F909FACB}" dt="2020-08-14T07:29:45.819" v="2826" actId="9405"/>
          <ac:inkMkLst>
            <pc:docMk/>
            <pc:sldMk cId="2230352960" sldId="258"/>
            <ac:inkMk id="28" creationId="{20C8D1B0-4CA4-8F43-A863-8066BA91922F}"/>
          </ac:inkMkLst>
        </pc:inkChg>
        <pc:inkChg chg="add mod">
          <ac:chgData name="Mark Hanly" userId="67462bc7-2b51-4455-b2e7-b5f944a4684a" providerId="ADAL" clId="{C331A30D-C042-C44B-8150-9EF6F909FACB}" dt="2020-08-14T07:30:08.565" v="2829"/>
          <ac:inkMkLst>
            <pc:docMk/>
            <pc:sldMk cId="2230352960" sldId="258"/>
            <ac:inkMk id="29" creationId="{62FB4AEB-6A91-DF4E-9B8B-3C3E9E87ED45}"/>
          </ac:inkMkLst>
        </pc:inkChg>
        <pc:inkChg chg="add mod">
          <ac:chgData name="Mark Hanly" userId="67462bc7-2b51-4455-b2e7-b5f944a4684a" providerId="ADAL" clId="{C331A30D-C042-C44B-8150-9EF6F909FACB}" dt="2020-08-14T07:30:08.565" v="2829"/>
          <ac:inkMkLst>
            <pc:docMk/>
            <pc:sldMk cId="2230352960" sldId="258"/>
            <ac:inkMk id="30" creationId="{57BA8F91-BAD9-5C40-8CB1-212DD61A2CAA}"/>
          </ac:inkMkLst>
        </pc:inkChg>
      </pc:sldChg>
      <pc:sldChg chg="del">
        <pc:chgData name="Mark Hanly" userId="67462bc7-2b51-4455-b2e7-b5f944a4684a" providerId="ADAL" clId="{C331A30D-C042-C44B-8150-9EF6F909FACB}" dt="2020-08-14T05:24:29.883" v="11" actId="2696"/>
        <pc:sldMkLst>
          <pc:docMk/>
          <pc:sldMk cId="286229115" sldId="259"/>
        </pc:sldMkLst>
      </pc:sldChg>
      <pc:sldChg chg="addSp delSp modSp add mod addAnim delAnim modAnim modNotesTx">
        <pc:chgData name="Mark Hanly" userId="67462bc7-2b51-4455-b2e7-b5f944a4684a" providerId="ADAL" clId="{C331A30D-C042-C44B-8150-9EF6F909FACB}" dt="2020-08-14T08:24:56.928" v="2914" actId="9405"/>
        <pc:sldMkLst>
          <pc:docMk/>
          <pc:sldMk cId="3581549829" sldId="259"/>
        </pc:sldMkLst>
        <pc:spChg chg="mod">
          <ac:chgData name="Mark Hanly" userId="67462bc7-2b51-4455-b2e7-b5f944a4684a" providerId="ADAL" clId="{C331A30D-C042-C44B-8150-9EF6F909FACB}" dt="2020-08-14T07:12:31.178" v="1127" actId="20577"/>
          <ac:spMkLst>
            <pc:docMk/>
            <pc:sldMk cId="3581549829" sldId="259"/>
            <ac:spMk id="2" creationId="{8F16B124-C775-E640-BB8D-6BB77A187741}"/>
          </ac:spMkLst>
        </pc:spChg>
        <pc:spChg chg="add mod">
          <ac:chgData name="Mark Hanly" userId="67462bc7-2b51-4455-b2e7-b5f944a4684a" providerId="ADAL" clId="{C331A30D-C042-C44B-8150-9EF6F909FACB}" dt="2020-08-14T07:14:44.757" v="1168"/>
          <ac:spMkLst>
            <pc:docMk/>
            <pc:sldMk cId="3581549829" sldId="259"/>
            <ac:spMk id="80" creationId="{99EBE3CF-BAA7-B348-AB6E-CAAF1F3688ED}"/>
          </ac:spMkLst>
        </pc:spChg>
        <pc:spChg chg="add mod">
          <ac:chgData name="Mark Hanly" userId="67462bc7-2b51-4455-b2e7-b5f944a4684a" providerId="ADAL" clId="{C331A30D-C042-C44B-8150-9EF6F909FACB}" dt="2020-08-14T07:14:44.757" v="1168"/>
          <ac:spMkLst>
            <pc:docMk/>
            <pc:sldMk cId="3581549829" sldId="259"/>
            <ac:spMk id="81" creationId="{C8CC18EF-FFA3-CD41-92A7-EA733957A101}"/>
          </ac:spMkLst>
        </pc:spChg>
        <pc:grpChg chg="del mod">
          <ac:chgData name="Mark Hanly" userId="67462bc7-2b51-4455-b2e7-b5f944a4684a" providerId="ADAL" clId="{C331A30D-C042-C44B-8150-9EF6F909FACB}" dt="2020-08-14T06:13:02.990" v="747"/>
          <ac:grpSpMkLst>
            <pc:docMk/>
            <pc:sldMk cId="3581549829" sldId="259"/>
            <ac:grpSpMk id="10" creationId="{173D9F2B-EC2C-3248-8A5F-2B9417F3517A}"/>
          </ac:grpSpMkLst>
        </pc:grpChg>
        <pc:grpChg chg="del mod">
          <ac:chgData name="Mark Hanly" userId="67462bc7-2b51-4455-b2e7-b5f944a4684a" providerId="ADAL" clId="{C331A30D-C042-C44B-8150-9EF6F909FACB}" dt="2020-08-14T06:13:02.992" v="750"/>
          <ac:grpSpMkLst>
            <pc:docMk/>
            <pc:sldMk cId="3581549829" sldId="259"/>
            <ac:grpSpMk id="16" creationId="{66C08881-F156-E54D-A132-10D5DB602E42}"/>
          </ac:grpSpMkLst>
        </pc:grpChg>
        <pc:grpChg chg="del mod">
          <ac:chgData name="Mark Hanly" userId="67462bc7-2b51-4455-b2e7-b5f944a4684a" providerId="ADAL" clId="{C331A30D-C042-C44B-8150-9EF6F909FACB}" dt="2020-08-14T06:13:02.989" v="745"/>
          <ac:grpSpMkLst>
            <pc:docMk/>
            <pc:sldMk cId="3581549829" sldId="259"/>
            <ac:grpSpMk id="24" creationId="{6E2384DE-6662-0E48-85A3-94E4CB17031A}"/>
          </ac:grpSpMkLst>
        </pc:grpChg>
        <pc:grpChg chg="del mod">
          <ac:chgData name="Mark Hanly" userId="67462bc7-2b51-4455-b2e7-b5f944a4684a" providerId="ADAL" clId="{C331A30D-C042-C44B-8150-9EF6F909FACB}" dt="2020-08-14T06:13:02.991" v="748"/>
          <ac:grpSpMkLst>
            <pc:docMk/>
            <pc:sldMk cId="3581549829" sldId="259"/>
            <ac:grpSpMk id="30" creationId="{2A72494B-5F7E-1442-AF31-C5BDCBCFAEA4}"/>
          </ac:grpSpMkLst>
        </pc:grpChg>
        <pc:grpChg chg="del mod">
          <ac:chgData name="Mark Hanly" userId="67462bc7-2b51-4455-b2e7-b5f944a4684a" providerId="ADAL" clId="{C331A30D-C042-C44B-8150-9EF6F909FACB}" dt="2020-08-14T06:13:08.099" v="768"/>
          <ac:grpSpMkLst>
            <pc:docMk/>
            <pc:sldMk cId="3581549829" sldId="259"/>
            <ac:grpSpMk id="38" creationId="{1AD8883E-14FE-DA45-91C0-B3CB8ED641C0}"/>
          </ac:grpSpMkLst>
        </pc:grpChg>
        <pc:grpChg chg="del mod">
          <ac:chgData name="Mark Hanly" userId="67462bc7-2b51-4455-b2e7-b5f944a4684a" providerId="ADAL" clId="{C331A30D-C042-C44B-8150-9EF6F909FACB}" dt="2020-08-14T06:13:08.095" v="763"/>
          <ac:grpSpMkLst>
            <pc:docMk/>
            <pc:sldMk cId="3581549829" sldId="259"/>
            <ac:grpSpMk id="43" creationId="{FE215E78-4A4C-E746-9837-359D97E2E112}"/>
          </ac:grpSpMkLst>
        </pc:grpChg>
        <pc:grpChg chg="del mod">
          <ac:chgData name="Mark Hanly" userId="67462bc7-2b51-4455-b2e7-b5f944a4684a" providerId="ADAL" clId="{C331A30D-C042-C44B-8150-9EF6F909FACB}" dt="2020-08-14T06:13:08.102" v="773"/>
          <ac:grpSpMkLst>
            <pc:docMk/>
            <pc:sldMk cId="3581549829" sldId="259"/>
            <ac:grpSpMk id="50" creationId="{E93B6DBC-0422-3F41-BDC4-BFADB502084E}"/>
          </ac:grpSpMkLst>
        </pc:grpChg>
        <pc:grpChg chg="del mod">
          <ac:chgData name="Mark Hanly" userId="67462bc7-2b51-4455-b2e7-b5f944a4684a" providerId="ADAL" clId="{C331A30D-C042-C44B-8150-9EF6F909FACB}" dt="2020-08-14T06:13:08.101" v="772"/>
          <ac:grpSpMkLst>
            <pc:docMk/>
            <pc:sldMk cId="3581549829" sldId="259"/>
            <ac:grpSpMk id="55" creationId="{81DEFBA0-7AC8-3941-92C0-0083F754D272}"/>
          </ac:grpSpMkLst>
        </pc:grpChg>
        <pc:grpChg chg="mod">
          <ac:chgData name="Mark Hanly" userId="67462bc7-2b51-4455-b2e7-b5f944a4684a" providerId="ADAL" clId="{C331A30D-C042-C44B-8150-9EF6F909FACB}" dt="2020-08-14T07:05:07.642" v="884"/>
          <ac:grpSpMkLst>
            <pc:docMk/>
            <pc:sldMk cId="3581549829" sldId="259"/>
            <ac:grpSpMk id="75" creationId="{EE4CCCF3-F342-7846-8011-B9C39615B0A1}"/>
          </ac:grpSpMkLst>
        </pc:grpChg>
        <pc:grpChg chg="mod">
          <ac:chgData name="Mark Hanly" userId="67462bc7-2b51-4455-b2e7-b5f944a4684a" providerId="ADAL" clId="{C331A30D-C042-C44B-8150-9EF6F909FACB}" dt="2020-08-14T07:05:06.680" v="880"/>
          <ac:grpSpMkLst>
            <pc:docMk/>
            <pc:sldMk cId="3581549829" sldId="259"/>
            <ac:grpSpMk id="79" creationId="{6A598A9B-509D-2542-B575-02185D21F669}"/>
          </ac:grpSpMkLst>
        </pc:grpChg>
        <pc:grpChg chg="mod">
          <ac:chgData name="Mark Hanly" userId="67462bc7-2b51-4455-b2e7-b5f944a4684a" providerId="ADAL" clId="{C331A30D-C042-C44B-8150-9EF6F909FACB}" dt="2020-08-14T07:30:44.045" v="2836"/>
          <ac:grpSpMkLst>
            <pc:docMk/>
            <pc:sldMk cId="3581549829" sldId="259"/>
            <ac:grpSpMk id="88" creationId="{E0E715DB-1C00-1246-AA3F-68B0273B704A}"/>
          </ac:grpSpMkLst>
        </pc:grpChg>
        <pc:grpChg chg="mod">
          <ac:chgData name="Mark Hanly" userId="67462bc7-2b51-4455-b2e7-b5f944a4684a" providerId="ADAL" clId="{C331A30D-C042-C44B-8150-9EF6F909FACB}" dt="2020-08-14T07:30:47.966" v="2845"/>
          <ac:grpSpMkLst>
            <pc:docMk/>
            <pc:sldMk cId="3581549829" sldId="259"/>
            <ac:grpSpMk id="97" creationId="{B98D0BC6-9101-574B-8758-D65490BA2640}"/>
          </ac:grpSpMkLst>
        </pc:grpChg>
        <pc:grpChg chg="mod">
          <ac:chgData name="Mark Hanly" userId="67462bc7-2b51-4455-b2e7-b5f944a4684a" providerId="ADAL" clId="{C331A30D-C042-C44B-8150-9EF6F909FACB}" dt="2020-08-14T07:30:51.571" v="2854"/>
          <ac:grpSpMkLst>
            <pc:docMk/>
            <pc:sldMk cId="3581549829" sldId="259"/>
            <ac:grpSpMk id="106" creationId="{49F7EB1F-7FB4-D940-AC16-DF9F5F34FDD1}"/>
          </ac:grpSpMkLst>
        </pc:grpChg>
        <pc:grpChg chg="mod">
          <ac:chgData name="Mark Hanly" userId="67462bc7-2b51-4455-b2e7-b5f944a4684a" providerId="ADAL" clId="{C331A30D-C042-C44B-8150-9EF6F909FACB}" dt="2020-08-14T07:31:02.492" v="2860"/>
          <ac:grpSpMkLst>
            <pc:docMk/>
            <pc:sldMk cId="3581549829" sldId="259"/>
            <ac:grpSpMk id="112" creationId="{3C0CF1B9-8B0E-8340-9719-7378372DA855}"/>
          </ac:grpSpMkLst>
        </pc:grpChg>
        <pc:grpChg chg="mod">
          <ac:chgData name="Mark Hanly" userId="67462bc7-2b51-4455-b2e7-b5f944a4684a" providerId="ADAL" clId="{C331A30D-C042-C44B-8150-9EF6F909FACB}" dt="2020-08-14T07:31:08.309" v="2868"/>
          <ac:grpSpMkLst>
            <pc:docMk/>
            <pc:sldMk cId="3581549829" sldId="259"/>
            <ac:grpSpMk id="120" creationId="{826E6151-5D89-F544-96D0-864875EC5A2F}"/>
          </ac:grpSpMkLst>
        </pc:grpChg>
        <pc:grpChg chg="mod">
          <ac:chgData name="Mark Hanly" userId="67462bc7-2b51-4455-b2e7-b5f944a4684a" providerId="ADAL" clId="{C331A30D-C042-C44B-8150-9EF6F909FACB}" dt="2020-08-14T07:31:08.309" v="2868"/>
          <ac:grpSpMkLst>
            <pc:docMk/>
            <pc:sldMk cId="3581549829" sldId="259"/>
            <ac:grpSpMk id="121" creationId="{C7CCDBE7-2E33-C44F-81E3-FCFD4B603FC4}"/>
          </ac:grpSpMkLst>
        </pc:grpChg>
        <pc:grpChg chg="mod">
          <ac:chgData name="Mark Hanly" userId="67462bc7-2b51-4455-b2e7-b5f944a4684a" providerId="ADAL" clId="{C331A30D-C042-C44B-8150-9EF6F909FACB}" dt="2020-08-14T07:31:12.717" v="2873"/>
          <ac:grpSpMkLst>
            <pc:docMk/>
            <pc:sldMk cId="3581549829" sldId="259"/>
            <ac:grpSpMk id="126" creationId="{481FCA26-904C-D94E-B15C-C4AA5A8A028B}"/>
          </ac:grpSpMkLst>
        </pc:grpChg>
        <pc:grpChg chg="mod">
          <ac:chgData name="Mark Hanly" userId="67462bc7-2b51-4455-b2e7-b5f944a4684a" providerId="ADAL" clId="{C331A30D-C042-C44B-8150-9EF6F909FACB}" dt="2020-08-14T07:32:31.139" v="2888"/>
          <ac:grpSpMkLst>
            <pc:docMk/>
            <pc:sldMk cId="3581549829" sldId="259"/>
            <ac:grpSpMk id="141" creationId="{512173E0-010F-5848-AFE9-190B1E579CD1}"/>
          </ac:grpSpMkLst>
        </pc:grpChg>
        <pc:grpChg chg="mod">
          <ac:chgData name="Mark Hanly" userId="67462bc7-2b51-4455-b2e7-b5f944a4684a" providerId="ADAL" clId="{C331A30D-C042-C44B-8150-9EF6F909FACB}" dt="2020-08-14T07:33:02.287" v="2892"/>
          <ac:grpSpMkLst>
            <pc:docMk/>
            <pc:sldMk cId="3581549829" sldId="259"/>
            <ac:grpSpMk id="145" creationId="{7434DBEC-0F2D-E641-BCFA-C90B7E5674B8}"/>
          </ac:grpSpMkLst>
        </pc:grpChg>
        <pc:grpChg chg="mod">
          <ac:chgData name="Mark Hanly" userId="67462bc7-2b51-4455-b2e7-b5f944a4684a" providerId="ADAL" clId="{C331A30D-C042-C44B-8150-9EF6F909FACB}" dt="2020-08-14T07:33:06.073" v="2897"/>
          <ac:grpSpMkLst>
            <pc:docMk/>
            <pc:sldMk cId="3581549829" sldId="259"/>
            <ac:grpSpMk id="150" creationId="{85DAFEAC-E7B3-834E-B0AB-0D8389FCC750}"/>
          </ac:grpSpMkLst>
        </pc:grpChg>
        <pc:grpChg chg="mod">
          <ac:chgData name="Mark Hanly" userId="67462bc7-2b51-4455-b2e7-b5f944a4684a" providerId="ADAL" clId="{C331A30D-C042-C44B-8150-9EF6F909FACB}" dt="2020-08-14T07:33:08.330" v="2901"/>
          <ac:grpSpMkLst>
            <pc:docMk/>
            <pc:sldMk cId="3581549829" sldId="259"/>
            <ac:grpSpMk id="154" creationId="{BB1824B7-D562-6445-972B-052AF5688168}"/>
          </ac:grpSpMkLst>
        </pc:grpChg>
        <pc:grpChg chg="mod">
          <ac:chgData name="Mark Hanly" userId="67462bc7-2b51-4455-b2e7-b5f944a4684a" providerId="ADAL" clId="{C331A30D-C042-C44B-8150-9EF6F909FACB}" dt="2020-08-14T07:33:15.878" v="2906"/>
          <ac:grpSpMkLst>
            <pc:docMk/>
            <pc:sldMk cId="3581549829" sldId="259"/>
            <ac:grpSpMk id="159" creationId="{DFB95699-54AC-4F43-9B10-3DBD89A8090B}"/>
          </ac:grpSpMkLst>
        </pc:grpChg>
        <pc:grpChg chg="mod">
          <ac:chgData name="Mark Hanly" userId="67462bc7-2b51-4455-b2e7-b5f944a4684a" providerId="ADAL" clId="{C331A30D-C042-C44B-8150-9EF6F909FACB}" dt="2020-08-14T07:33:18.594" v="2911"/>
          <ac:grpSpMkLst>
            <pc:docMk/>
            <pc:sldMk cId="3581549829" sldId="259"/>
            <ac:grpSpMk id="164" creationId="{FA6D532E-74C7-C44D-B7A1-714614A613D3}"/>
          </ac:grpSpMkLst>
        </pc:grpChg>
        <pc:graphicFrameChg chg="mod modGraphic">
          <ac:chgData name="Mark Hanly" userId="67462bc7-2b51-4455-b2e7-b5f944a4684a" providerId="ADAL" clId="{C331A30D-C042-C44B-8150-9EF6F909FACB}" dt="2020-08-14T07:11:01.140" v="1101" actId="1036"/>
          <ac:graphicFrameMkLst>
            <pc:docMk/>
            <pc:sldMk cId="3581549829" sldId="259"/>
            <ac:graphicFrameMk id="4" creationId="{38143332-A8FE-CF40-B6C0-280CB8275E27}"/>
          </ac:graphicFrameMkLst>
        </pc:graphicFrameChg>
        <pc:graphicFrameChg chg="del mod modGraphic">
          <ac:chgData name="Mark Hanly" userId="67462bc7-2b51-4455-b2e7-b5f944a4684a" providerId="ADAL" clId="{C331A30D-C042-C44B-8150-9EF6F909FACB}" dt="2020-08-14T06:12:46.981" v="732" actId="478"/>
          <ac:graphicFrameMkLst>
            <pc:docMk/>
            <pc:sldMk cId="3581549829" sldId="259"/>
            <ac:graphicFrameMk id="5" creationId="{18BB0C56-F867-5E4B-A9F4-D762CD00812C}"/>
          </ac:graphicFrameMkLst>
        </pc:graphicFrameChg>
        <pc:graphicFrameChg chg="add mod modGraphic">
          <ac:chgData name="Mark Hanly" userId="67462bc7-2b51-4455-b2e7-b5f944a4684a" providerId="ADAL" clId="{C331A30D-C042-C44B-8150-9EF6F909FACB}" dt="2020-08-14T07:11:05.366" v="1105" actId="1036"/>
          <ac:graphicFrameMkLst>
            <pc:docMk/>
            <pc:sldMk cId="3581549829" sldId="259"/>
            <ac:graphicFrameMk id="58" creationId="{7E1CA889-D296-8E48-B6A1-703C73300E3A}"/>
          </ac:graphicFrameMkLst>
        </pc:graphicFrameChg>
        <pc:inkChg chg="add del">
          <ac:chgData name="Mark Hanly" userId="67462bc7-2b51-4455-b2e7-b5f944a4684a" providerId="ADAL" clId="{C331A30D-C042-C44B-8150-9EF6F909FACB}" dt="2020-08-14T07:14:50.609" v="1169"/>
          <ac:inkMkLst>
            <pc:docMk/>
            <pc:sldMk cId="3581549829" sldId="259"/>
            <ac:inkMk id="3" creationId="{D2774E15-DE25-AE42-AD84-962457C28CE8}"/>
          </ac:inkMkLst>
        </pc:inkChg>
        <pc:inkChg chg="add del mod">
          <ac:chgData name="Mark Hanly" userId="67462bc7-2b51-4455-b2e7-b5f944a4684a" providerId="ADAL" clId="{C331A30D-C042-C44B-8150-9EF6F909FACB}" dt="2020-08-14T06:13:02.990" v="747"/>
          <ac:inkMkLst>
            <pc:docMk/>
            <pc:sldMk cId="3581549829" sldId="259"/>
            <ac:inkMk id="6" creationId="{323B7519-7AA7-EB4A-BEB3-7924790AF391}"/>
          </ac:inkMkLst>
        </pc:inkChg>
        <pc:inkChg chg="add del mod">
          <ac:chgData name="Mark Hanly" userId="67462bc7-2b51-4455-b2e7-b5f944a4684a" providerId="ADAL" clId="{C331A30D-C042-C44B-8150-9EF6F909FACB}" dt="2020-08-14T06:13:02.982" v="736"/>
          <ac:inkMkLst>
            <pc:docMk/>
            <pc:sldMk cId="3581549829" sldId="259"/>
            <ac:inkMk id="7" creationId="{DD622351-7738-7547-8C71-2A96A0070D8E}"/>
          </ac:inkMkLst>
        </pc:inkChg>
        <pc:inkChg chg="add del mod">
          <ac:chgData name="Mark Hanly" userId="67462bc7-2b51-4455-b2e7-b5f944a4684a" providerId="ADAL" clId="{C331A30D-C042-C44B-8150-9EF6F909FACB}" dt="2020-08-14T06:13:02.995" v="754"/>
          <ac:inkMkLst>
            <pc:docMk/>
            <pc:sldMk cId="3581549829" sldId="259"/>
            <ac:inkMk id="8" creationId="{76665B03-DB58-0D44-9BE9-F4D6D016751F}"/>
          </ac:inkMkLst>
        </pc:inkChg>
        <pc:inkChg chg="add del mod">
          <ac:chgData name="Mark Hanly" userId="67462bc7-2b51-4455-b2e7-b5f944a4684a" providerId="ADAL" clId="{C331A30D-C042-C44B-8150-9EF6F909FACB}" dt="2020-08-14T06:12:58.626" v="734"/>
          <ac:inkMkLst>
            <pc:docMk/>
            <pc:sldMk cId="3581549829" sldId="259"/>
            <ac:inkMk id="9" creationId="{1C678800-6672-4B4C-BC82-FF2836D3EE0B}"/>
          </ac:inkMkLst>
        </pc:inkChg>
        <pc:inkChg chg="add del mod">
          <ac:chgData name="Mark Hanly" userId="67462bc7-2b51-4455-b2e7-b5f944a4684a" providerId="ADAL" clId="{C331A30D-C042-C44B-8150-9EF6F909FACB}" dt="2020-08-14T06:13:02.992" v="749"/>
          <ac:inkMkLst>
            <pc:docMk/>
            <pc:sldMk cId="3581549829" sldId="259"/>
            <ac:inkMk id="11" creationId="{88EBDC57-0DAB-CF4B-9716-BD4E727521D2}"/>
          </ac:inkMkLst>
        </pc:inkChg>
        <pc:inkChg chg="add del mod">
          <ac:chgData name="Mark Hanly" userId="67462bc7-2b51-4455-b2e7-b5f944a4684a" providerId="ADAL" clId="{C331A30D-C042-C44B-8150-9EF6F909FACB}" dt="2020-08-14T06:13:02.992" v="750"/>
          <ac:inkMkLst>
            <pc:docMk/>
            <pc:sldMk cId="3581549829" sldId="259"/>
            <ac:inkMk id="12" creationId="{C496836A-E17E-9646-9154-DAAA46BB2326}"/>
          </ac:inkMkLst>
        </pc:inkChg>
        <pc:inkChg chg="add del mod">
          <ac:chgData name="Mark Hanly" userId="67462bc7-2b51-4455-b2e7-b5f944a4684a" providerId="ADAL" clId="{C331A30D-C042-C44B-8150-9EF6F909FACB}" dt="2020-08-14T06:13:02.988" v="744"/>
          <ac:inkMkLst>
            <pc:docMk/>
            <pc:sldMk cId="3581549829" sldId="259"/>
            <ac:inkMk id="13" creationId="{DB1A62AF-532F-F849-86C7-4935A8BE4E66}"/>
          </ac:inkMkLst>
        </pc:inkChg>
        <pc:inkChg chg="add del mod">
          <ac:chgData name="Mark Hanly" userId="67462bc7-2b51-4455-b2e7-b5f944a4684a" providerId="ADAL" clId="{C331A30D-C042-C44B-8150-9EF6F909FACB}" dt="2020-08-14T06:13:02.984" v="738"/>
          <ac:inkMkLst>
            <pc:docMk/>
            <pc:sldMk cId="3581549829" sldId="259"/>
            <ac:inkMk id="14" creationId="{14946FC2-FC45-7D4E-B315-10A07AAC974A}"/>
          </ac:inkMkLst>
        </pc:inkChg>
        <pc:inkChg chg="add del mod">
          <ac:chgData name="Mark Hanly" userId="67462bc7-2b51-4455-b2e7-b5f944a4684a" providerId="ADAL" clId="{C331A30D-C042-C44B-8150-9EF6F909FACB}" dt="2020-08-14T06:13:02.994" v="753"/>
          <ac:inkMkLst>
            <pc:docMk/>
            <pc:sldMk cId="3581549829" sldId="259"/>
            <ac:inkMk id="15" creationId="{3AC36F6C-A844-454B-A1BD-749CE396C0F9}"/>
          </ac:inkMkLst>
        </pc:inkChg>
        <pc:inkChg chg="add del mod">
          <ac:chgData name="Mark Hanly" userId="67462bc7-2b51-4455-b2e7-b5f944a4684a" providerId="ADAL" clId="{C331A30D-C042-C44B-8150-9EF6F909FACB}" dt="2020-08-14T06:13:02.987" v="742"/>
          <ac:inkMkLst>
            <pc:docMk/>
            <pc:sldMk cId="3581549829" sldId="259"/>
            <ac:inkMk id="17" creationId="{1AA1CA9C-CDC6-1B4A-91A8-8FF22843DD8E}"/>
          </ac:inkMkLst>
        </pc:inkChg>
        <pc:inkChg chg="add del mod">
          <ac:chgData name="Mark Hanly" userId="67462bc7-2b51-4455-b2e7-b5f944a4684a" providerId="ADAL" clId="{C331A30D-C042-C44B-8150-9EF6F909FACB}" dt="2020-08-14T06:13:02.985" v="740"/>
          <ac:inkMkLst>
            <pc:docMk/>
            <pc:sldMk cId="3581549829" sldId="259"/>
            <ac:inkMk id="18" creationId="{E325C7C9-BD26-2C4F-94DE-832DA13019AC}"/>
          </ac:inkMkLst>
        </pc:inkChg>
        <pc:inkChg chg="add del mod">
          <ac:chgData name="Mark Hanly" userId="67462bc7-2b51-4455-b2e7-b5f944a4684a" providerId="ADAL" clId="{C331A30D-C042-C44B-8150-9EF6F909FACB}" dt="2020-08-14T06:13:02.987" v="743"/>
          <ac:inkMkLst>
            <pc:docMk/>
            <pc:sldMk cId="3581549829" sldId="259"/>
            <ac:inkMk id="19" creationId="{1C36252D-9249-444C-968B-6BF0C5C54255}"/>
          </ac:inkMkLst>
        </pc:inkChg>
        <pc:inkChg chg="add del mod">
          <ac:chgData name="Mark Hanly" userId="67462bc7-2b51-4455-b2e7-b5f944a4684a" providerId="ADAL" clId="{C331A30D-C042-C44B-8150-9EF6F909FACB}" dt="2020-08-14T06:13:02.981" v="735"/>
          <ac:inkMkLst>
            <pc:docMk/>
            <pc:sldMk cId="3581549829" sldId="259"/>
            <ac:inkMk id="20" creationId="{6B394BD9-033D-D741-A863-55C20F36E563}"/>
          </ac:inkMkLst>
        </pc:inkChg>
        <pc:inkChg chg="add del mod">
          <ac:chgData name="Mark Hanly" userId="67462bc7-2b51-4455-b2e7-b5f944a4684a" providerId="ADAL" clId="{C331A30D-C042-C44B-8150-9EF6F909FACB}" dt="2020-08-14T06:13:02.993" v="752"/>
          <ac:inkMkLst>
            <pc:docMk/>
            <pc:sldMk cId="3581549829" sldId="259"/>
            <ac:inkMk id="21" creationId="{D27AE7F3-C408-8949-B9C1-4B5252EB2AF4}"/>
          </ac:inkMkLst>
        </pc:inkChg>
        <pc:inkChg chg="add del mod">
          <ac:chgData name="Mark Hanly" userId="67462bc7-2b51-4455-b2e7-b5f944a4684a" providerId="ADAL" clId="{C331A30D-C042-C44B-8150-9EF6F909FACB}" dt="2020-08-14T06:13:02.986" v="741"/>
          <ac:inkMkLst>
            <pc:docMk/>
            <pc:sldMk cId="3581549829" sldId="259"/>
            <ac:inkMk id="22" creationId="{F1CDCC87-24C7-AD4E-89EF-AB18E90D2CE7}"/>
          </ac:inkMkLst>
        </pc:inkChg>
        <pc:inkChg chg="add del mod">
          <ac:chgData name="Mark Hanly" userId="67462bc7-2b51-4455-b2e7-b5f944a4684a" providerId="ADAL" clId="{C331A30D-C042-C44B-8150-9EF6F909FACB}" dt="2020-08-14T06:13:02.989" v="745"/>
          <ac:inkMkLst>
            <pc:docMk/>
            <pc:sldMk cId="3581549829" sldId="259"/>
            <ac:inkMk id="23" creationId="{03821477-5298-154A-82A1-9D79F847F642}"/>
          </ac:inkMkLst>
        </pc:inkChg>
        <pc:inkChg chg="add del mod">
          <ac:chgData name="Mark Hanly" userId="67462bc7-2b51-4455-b2e7-b5f944a4684a" providerId="ADAL" clId="{C331A30D-C042-C44B-8150-9EF6F909FACB}" dt="2020-08-14T06:13:02.983" v="737"/>
          <ac:inkMkLst>
            <pc:docMk/>
            <pc:sldMk cId="3581549829" sldId="259"/>
            <ac:inkMk id="25" creationId="{1248338F-B6CD-7640-8FB7-4CF6E4B47FC2}"/>
          </ac:inkMkLst>
        </pc:inkChg>
        <pc:inkChg chg="add del mod">
          <ac:chgData name="Mark Hanly" userId="67462bc7-2b51-4455-b2e7-b5f944a4684a" providerId="ADAL" clId="{C331A30D-C042-C44B-8150-9EF6F909FACB}" dt="2020-08-14T06:13:02.989" v="746"/>
          <ac:inkMkLst>
            <pc:docMk/>
            <pc:sldMk cId="3581549829" sldId="259"/>
            <ac:inkMk id="26" creationId="{59439601-98D5-0E43-B5A1-E1895E53B21F}"/>
          </ac:inkMkLst>
        </pc:inkChg>
        <pc:inkChg chg="add del mod">
          <ac:chgData name="Mark Hanly" userId="67462bc7-2b51-4455-b2e7-b5f944a4684a" providerId="ADAL" clId="{C331A30D-C042-C44B-8150-9EF6F909FACB}" dt="2020-08-14T06:13:02.993" v="751"/>
          <ac:inkMkLst>
            <pc:docMk/>
            <pc:sldMk cId="3581549829" sldId="259"/>
            <ac:inkMk id="27" creationId="{C8B0638A-7701-7946-BAD9-4A96FED9D0D9}"/>
          </ac:inkMkLst>
        </pc:inkChg>
        <pc:inkChg chg="add del mod">
          <ac:chgData name="Mark Hanly" userId="67462bc7-2b51-4455-b2e7-b5f944a4684a" providerId="ADAL" clId="{C331A30D-C042-C44B-8150-9EF6F909FACB}" dt="2020-08-14T06:13:02.991" v="748"/>
          <ac:inkMkLst>
            <pc:docMk/>
            <pc:sldMk cId="3581549829" sldId="259"/>
            <ac:inkMk id="28" creationId="{32959797-5B4D-664F-8D12-A6A125375D25}"/>
          </ac:inkMkLst>
        </pc:inkChg>
        <pc:inkChg chg="add del mod">
          <ac:chgData name="Mark Hanly" userId="67462bc7-2b51-4455-b2e7-b5f944a4684a" providerId="ADAL" clId="{C331A30D-C042-C44B-8150-9EF6F909FACB}" dt="2020-08-14T06:13:02.984" v="739"/>
          <ac:inkMkLst>
            <pc:docMk/>
            <pc:sldMk cId="3581549829" sldId="259"/>
            <ac:inkMk id="29" creationId="{8A983E5E-4758-074F-AAB4-114A6F032B41}"/>
          </ac:inkMkLst>
        </pc:inkChg>
        <pc:inkChg chg="add del mod">
          <ac:chgData name="Mark Hanly" userId="67462bc7-2b51-4455-b2e7-b5f944a4684a" providerId="ADAL" clId="{C331A30D-C042-C44B-8150-9EF6F909FACB}" dt="2020-08-14T06:13:08.097" v="766"/>
          <ac:inkMkLst>
            <pc:docMk/>
            <pc:sldMk cId="3581549829" sldId="259"/>
            <ac:inkMk id="31" creationId="{319B3733-4BA3-5541-8FD7-D72E7B11B3A7}"/>
          </ac:inkMkLst>
        </pc:inkChg>
        <pc:inkChg chg="add del mod">
          <ac:chgData name="Mark Hanly" userId="67462bc7-2b51-4455-b2e7-b5f944a4684a" providerId="ADAL" clId="{C331A30D-C042-C44B-8150-9EF6F909FACB}" dt="2020-08-14T06:13:08.101" v="771"/>
          <ac:inkMkLst>
            <pc:docMk/>
            <pc:sldMk cId="3581549829" sldId="259"/>
            <ac:inkMk id="32" creationId="{BCCF9954-C5BB-9E43-A89E-4B6604C50628}"/>
          </ac:inkMkLst>
        </pc:inkChg>
        <pc:inkChg chg="add del mod">
          <ac:chgData name="Mark Hanly" userId="67462bc7-2b51-4455-b2e7-b5f944a4684a" providerId="ADAL" clId="{C331A30D-C042-C44B-8150-9EF6F909FACB}" dt="2020-08-14T06:13:08.096" v="764"/>
          <ac:inkMkLst>
            <pc:docMk/>
            <pc:sldMk cId="3581549829" sldId="259"/>
            <ac:inkMk id="33" creationId="{094F19D3-222E-9241-9D9A-3A2EEE692778}"/>
          </ac:inkMkLst>
        </pc:inkChg>
        <pc:inkChg chg="add del mod">
          <ac:chgData name="Mark Hanly" userId="67462bc7-2b51-4455-b2e7-b5f944a4684a" providerId="ADAL" clId="{C331A30D-C042-C44B-8150-9EF6F909FACB}" dt="2020-08-14T06:13:08.091" v="757"/>
          <ac:inkMkLst>
            <pc:docMk/>
            <pc:sldMk cId="3581549829" sldId="259"/>
            <ac:inkMk id="34" creationId="{2A9C10E4-C750-0540-9804-47FEA21328A9}"/>
          </ac:inkMkLst>
        </pc:inkChg>
        <pc:inkChg chg="add del mod">
          <ac:chgData name="Mark Hanly" userId="67462bc7-2b51-4455-b2e7-b5f944a4684a" providerId="ADAL" clId="{C331A30D-C042-C44B-8150-9EF6F909FACB}" dt="2020-08-14T06:13:08.099" v="768"/>
          <ac:inkMkLst>
            <pc:docMk/>
            <pc:sldMk cId="3581549829" sldId="259"/>
            <ac:inkMk id="35" creationId="{BB6922D5-6C19-4549-857F-EC6FBCF317D8}"/>
          </ac:inkMkLst>
        </pc:inkChg>
        <pc:inkChg chg="add del mod">
          <ac:chgData name="Mark Hanly" userId="67462bc7-2b51-4455-b2e7-b5f944a4684a" providerId="ADAL" clId="{C331A30D-C042-C44B-8150-9EF6F909FACB}" dt="2020-08-14T06:13:08.094" v="761"/>
          <ac:inkMkLst>
            <pc:docMk/>
            <pc:sldMk cId="3581549829" sldId="259"/>
            <ac:inkMk id="36" creationId="{F50BB113-5C17-7E49-AA89-C3370F6AA80E}"/>
          </ac:inkMkLst>
        </pc:inkChg>
        <pc:inkChg chg="add del mod">
          <ac:chgData name="Mark Hanly" userId="67462bc7-2b51-4455-b2e7-b5f944a4684a" providerId="ADAL" clId="{C331A30D-C042-C44B-8150-9EF6F909FACB}" dt="2020-08-14T06:13:08.097" v="765"/>
          <ac:inkMkLst>
            <pc:docMk/>
            <pc:sldMk cId="3581549829" sldId="259"/>
            <ac:inkMk id="37" creationId="{E0263CDF-2851-5645-AA10-28C7D384D2F0}"/>
          </ac:inkMkLst>
        </pc:inkChg>
        <pc:inkChg chg="add del mod">
          <ac:chgData name="Mark Hanly" userId="67462bc7-2b51-4455-b2e7-b5f944a4684a" providerId="ADAL" clId="{C331A30D-C042-C44B-8150-9EF6F909FACB}" dt="2020-08-14T06:13:08.090" v="755"/>
          <ac:inkMkLst>
            <pc:docMk/>
            <pc:sldMk cId="3581549829" sldId="259"/>
            <ac:inkMk id="39" creationId="{49181ECD-679C-9C40-9F1F-D154CCEE22DE}"/>
          </ac:inkMkLst>
        </pc:inkChg>
        <pc:inkChg chg="add del mod">
          <ac:chgData name="Mark Hanly" userId="67462bc7-2b51-4455-b2e7-b5f944a4684a" providerId="ADAL" clId="{C331A30D-C042-C44B-8150-9EF6F909FACB}" dt="2020-08-14T06:13:08.100" v="770"/>
          <ac:inkMkLst>
            <pc:docMk/>
            <pc:sldMk cId="3581549829" sldId="259"/>
            <ac:inkMk id="40" creationId="{09352165-3C3F-D845-AAE1-108AD78E91A3}"/>
          </ac:inkMkLst>
        </pc:inkChg>
        <pc:inkChg chg="add del mod">
          <ac:chgData name="Mark Hanly" userId="67462bc7-2b51-4455-b2e7-b5f944a4684a" providerId="ADAL" clId="{C331A30D-C042-C44B-8150-9EF6F909FACB}" dt="2020-08-14T06:13:08.092" v="759"/>
          <ac:inkMkLst>
            <pc:docMk/>
            <pc:sldMk cId="3581549829" sldId="259"/>
            <ac:inkMk id="41" creationId="{D27C9E12-8CAF-9346-B371-E06A41111FB5}"/>
          </ac:inkMkLst>
        </pc:inkChg>
        <pc:inkChg chg="add del mod">
          <ac:chgData name="Mark Hanly" userId="67462bc7-2b51-4455-b2e7-b5f944a4684a" providerId="ADAL" clId="{C331A30D-C042-C44B-8150-9EF6F909FACB}" dt="2020-08-14T06:13:08.095" v="763"/>
          <ac:inkMkLst>
            <pc:docMk/>
            <pc:sldMk cId="3581549829" sldId="259"/>
            <ac:inkMk id="42" creationId="{2357992A-68AC-C44A-ABDD-3664897E0912}"/>
          </ac:inkMkLst>
        </pc:inkChg>
        <pc:inkChg chg="add del mod">
          <ac:chgData name="Mark Hanly" userId="67462bc7-2b51-4455-b2e7-b5f944a4684a" providerId="ADAL" clId="{C331A30D-C042-C44B-8150-9EF6F909FACB}" dt="2020-08-14T06:13:08.090" v="756"/>
          <ac:inkMkLst>
            <pc:docMk/>
            <pc:sldMk cId="3581549829" sldId="259"/>
            <ac:inkMk id="44" creationId="{DE378A85-363E-904E-9A87-47DC86455A2D}"/>
          </ac:inkMkLst>
        </pc:inkChg>
        <pc:inkChg chg="add del mod">
          <ac:chgData name="Mark Hanly" userId="67462bc7-2b51-4455-b2e7-b5f944a4684a" providerId="ADAL" clId="{C331A30D-C042-C44B-8150-9EF6F909FACB}" dt="2020-08-14T06:13:08.102" v="773"/>
          <ac:inkMkLst>
            <pc:docMk/>
            <pc:sldMk cId="3581549829" sldId="259"/>
            <ac:inkMk id="45" creationId="{E1A82E6F-A193-5E41-995C-EB2719C8BA1A}"/>
          </ac:inkMkLst>
        </pc:inkChg>
        <pc:inkChg chg="add del mod">
          <ac:chgData name="Mark Hanly" userId="67462bc7-2b51-4455-b2e7-b5f944a4684a" providerId="ADAL" clId="{C331A30D-C042-C44B-8150-9EF6F909FACB}" dt="2020-08-14T06:13:08.098" v="767"/>
          <ac:inkMkLst>
            <pc:docMk/>
            <pc:sldMk cId="3581549829" sldId="259"/>
            <ac:inkMk id="46" creationId="{32C7FA0D-0E68-AD4F-B3A6-16459C314EDF}"/>
          </ac:inkMkLst>
        </pc:inkChg>
        <pc:inkChg chg="add del mod">
          <ac:chgData name="Mark Hanly" userId="67462bc7-2b51-4455-b2e7-b5f944a4684a" providerId="ADAL" clId="{C331A30D-C042-C44B-8150-9EF6F909FACB}" dt="2020-08-14T06:13:08.093" v="760"/>
          <ac:inkMkLst>
            <pc:docMk/>
            <pc:sldMk cId="3581549829" sldId="259"/>
            <ac:inkMk id="47" creationId="{A0A4F62D-5E54-FB46-8E0C-197014F35648}"/>
          </ac:inkMkLst>
        </pc:inkChg>
        <pc:inkChg chg="add del mod">
          <ac:chgData name="Mark Hanly" userId="67462bc7-2b51-4455-b2e7-b5f944a4684a" providerId="ADAL" clId="{C331A30D-C042-C44B-8150-9EF6F909FACB}" dt="2020-08-14T06:13:08.092" v="758"/>
          <ac:inkMkLst>
            <pc:docMk/>
            <pc:sldMk cId="3581549829" sldId="259"/>
            <ac:inkMk id="48" creationId="{825C8F4F-43DF-5B48-BDEC-F03F49A2DA98}"/>
          </ac:inkMkLst>
        </pc:inkChg>
        <pc:inkChg chg="add del mod">
          <ac:chgData name="Mark Hanly" userId="67462bc7-2b51-4455-b2e7-b5f944a4684a" providerId="ADAL" clId="{C331A30D-C042-C44B-8150-9EF6F909FACB}" dt="2020-08-14T06:13:08.103" v="774"/>
          <ac:inkMkLst>
            <pc:docMk/>
            <pc:sldMk cId="3581549829" sldId="259"/>
            <ac:inkMk id="49" creationId="{54CCBA92-9D5A-4245-8A1F-006A2E95EED5}"/>
          </ac:inkMkLst>
        </pc:inkChg>
        <pc:inkChg chg="add del mod">
          <ac:chgData name="Mark Hanly" userId="67462bc7-2b51-4455-b2e7-b5f944a4684a" providerId="ADAL" clId="{C331A30D-C042-C44B-8150-9EF6F909FACB}" dt="2020-08-14T06:13:08.099" v="769"/>
          <ac:inkMkLst>
            <pc:docMk/>
            <pc:sldMk cId="3581549829" sldId="259"/>
            <ac:inkMk id="51" creationId="{77E43250-28FF-154D-8B85-16B11E18F920}"/>
          </ac:inkMkLst>
        </pc:inkChg>
        <pc:inkChg chg="add del mod">
          <ac:chgData name="Mark Hanly" userId="67462bc7-2b51-4455-b2e7-b5f944a4684a" providerId="ADAL" clId="{C331A30D-C042-C44B-8150-9EF6F909FACB}" dt="2020-08-14T06:13:08.094" v="762"/>
          <ac:inkMkLst>
            <pc:docMk/>
            <pc:sldMk cId="3581549829" sldId="259"/>
            <ac:inkMk id="52" creationId="{CC30601B-1BE9-E240-B326-049FEC01F424}"/>
          </ac:inkMkLst>
        </pc:inkChg>
        <pc:inkChg chg="add del mod">
          <ac:chgData name="Mark Hanly" userId="67462bc7-2b51-4455-b2e7-b5f944a4684a" providerId="ADAL" clId="{C331A30D-C042-C44B-8150-9EF6F909FACB}" dt="2020-08-14T06:13:08.104" v="775"/>
          <ac:inkMkLst>
            <pc:docMk/>
            <pc:sldMk cId="3581549829" sldId="259"/>
            <ac:inkMk id="53" creationId="{BC95B7F3-6335-E74C-9A8D-444D3B619973}"/>
          </ac:inkMkLst>
        </pc:inkChg>
        <pc:inkChg chg="add del mod">
          <ac:chgData name="Mark Hanly" userId="67462bc7-2b51-4455-b2e7-b5f944a4684a" providerId="ADAL" clId="{C331A30D-C042-C44B-8150-9EF6F909FACB}" dt="2020-08-14T06:13:08.101" v="772"/>
          <ac:inkMkLst>
            <pc:docMk/>
            <pc:sldMk cId="3581549829" sldId="259"/>
            <ac:inkMk id="54" creationId="{09B9DB29-D236-774D-A9CE-1CAF2EA9C2CC}"/>
          </ac:inkMkLst>
        </pc:inkChg>
        <pc:inkChg chg="add">
          <ac:chgData name="Mark Hanly" userId="67462bc7-2b51-4455-b2e7-b5f944a4684a" providerId="ADAL" clId="{C331A30D-C042-C44B-8150-9EF6F909FACB}" dt="2020-08-14T06:12:35.222" v="729" actId="9405"/>
          <ac:inkMkLst>
            <pc:docMk/>
            <pc:sldMk cId="3581549829" sldId="259"/>
            <ac:inkMk id="56" creationId="{06F4E646-7620-2C44-A7D3-E34494FD5DC5}"/>
          </ac:inkMkLst>
        </pc:inkChg>
        <pc:inkChg chg="add">
          <ac:chgData name="Mark Hanly" userId="67462bc7-2b51-4455-b2e7-b5f944a4684a" providerId="ADAL" clId="{C331A30D-C042-C44B-8150-9EF6F909FACB}" dt="2020-08-14T06:12:39.228" v="730" actId="9405"/>
          <ac:inkMkLst>
            <pc:docMk/>
            <pc:sldMk cId="3581549829" sldId="259"/>
            <ac:inkMk id="57" creationId="{4DF1E005-D423-2C4D-9073-14D0B3CEF33F}"/>
          </ac:inkMkLst>
        </pc:inkChg>
        <pc:inkChg chg="add del">
          <ac:chgData name="Mark Hanly" userId="67462bc7-2b51-4455-b2e7-b5f944a4684a" providerId="ADAL" clId="{C331A30D-C042-C44B-8150-9EF6F909FACB}" dt="2020-08-14T07:05:09.901" v="899" actId="9405"/>
          <ac:inkMkLst>
            <pc:docMk/>
            <pc:sldMk cId="3581549829" sldId="259"/>
            <ac:inkMk id="59" creationId="{48434E46-E49F-5249-9F93-5504409AC8F2}"/>
          </ac:inkMkLst>
        </pc:inkChg>
        <pc:inkChg chg="add del">
          <ac:chgData name="Mark Hanly" userId="67462bc7-2b51-4455-b2e7-b5f944a4684a" providerId="ADAL" clId="{C331A30D-C042-C44B-8150-9EF6F909FACB}" dt="2020-08-14T07:05:09.584" v="898" actId="9405"/>
          <ac:inkMkLst>
            <pc:docMk/>
            <pc:sldMk cId="3581549829" sldId="259"/>
            <ac:inkMk id="60" creationId="{5990440B-9430-CE41-81DA-E10FD0E02FB1}"/>
          </ac:inkMkLst>
        </pc:inkChg>
        <pc:inkChg chg="add del">
          <ac:chgData name="Mark Hanly" userId="67462bc7-2b51-4455-b2e7-b5f944a4684a" providerId="ADAL" clId="{C331A30D-C042-C44B-8150-9EF6F909FACB}" dt="2020-08-14T07:05:09.199" v="897" actId="9405"/>
          <ac:inkMkLst>
            <pc:docMk/>
            <pc:sldMk cId="3581549829" sldId="259"/>
            <ac:inkMk id="61" creationId="{5367C661-DDEB-364A-AA92-FE84C12E23AC}"/>
          </ac:inkMkLst>
        </pc:inkChg>
        <pc:inkChg chg="add del">
          <ac:chgData name="Mark Hanly" userId="67462bc7-2b51-4455-b2e7-b5f944a4684a" providerId="ADAL" clId="{C331A30D-C042-C44B-8150-9EF6F909FACB}" dt="2020-08-14T07:05:08.853" v="896" actId="9405"/>
          <ac:inkMkLst>
            <pc:docMk/>
            <pc:sldMk cId="3581549829" sldId="259"/>
            <ac:inkMk id="62" creationId="{FE45866A-8201-B047-81CF-2144102AFA89}"/>
          </ac:inkMkLst>
        </pc:inkChg>
        <pc:inkChg chg="add del">
          <ac:chgData name="Mark Hanly" userId="67462bc7-2b51-4455-b2e7-b5f944a4684a" providerId="ADAL" clId="{C331A30D-C042-C44B-8150-9EF6F909FACB}" dt="2020-08-14T07:05:08.561" v="895" actId="9405"/>
          <ac:inkMkLst>
            <pc:docMk/>
            <pc:sldMk cId="3581549829" sldId="259"/>
            <ac:inkMk id="63" creationId="{09B411CE-86DC-F648-82A7-13DCBE8E83D3}"/>
          </ac:inkMkLst>
        </pc:inkChg>
        <pc:inkChg chg="add del">
          <ac:chgData name="Mark Hanly" userId="67462bc7-2b51-4455-b2e7-b5f944a4684a" providerId="ADAL" clId="{C331A30D-C042-C44B-8150-9EF6F909FACB}" dt="2020-08-14T07:05:08.477" v="894" actId="9405"/>
          <ac:inkMkLst>
            <pc:docMk/>
            <pc:sldMk cId="3581549829" sldId="259"/>
            <ac:inkMk id="64" creationId="{E6CBC922-1E82-454B-98E8-503CBCD544F3}"/>
          </ac:inkMkLst>
        </pc:inkChg>
        <pc:inkChg chg="add del">
          <ac:chgData name="Mark Hanly" userId="67462bc7-2b51-4455-b2e7-b5f944a4684a" providerId="ADAL" clId="{C331A30D-C042-C44B-8150-9EF6F909FACB}" dt="2020-08-14T07:05:08.393" v="893" actId="9405"/>
          <ac:inkMkLst>
            <pc:docMk/>
            <pc:sldMk cId="3581549829" sldId="259"/>
            <ac:inkMk id="65" creationId="{7008C6E2-5B6C-FB46-9A3A-100AF6CDFF5C}"/>
          </ac:inkMkLst>
        </pc:inkChg>
        <pc:inkChg chg="add del">
          <ac:chgData name="Mark Hanly" userId="67462bc7-2b51-4455-b2e7-b5f944a4684a" providerId="ADAL" clId="{C331A30D-C042-C44B-8150-9EF6F909FACB}" dt="2020-08-14T07:05:08.322" v="892" actId="9405"/>
          <ac:inkMkLst>
            <pc:docMk/>
            <pc:sldMk cId="3581549829" sldId="259"/>
            <ac:inkMk id="66" creationId="{F0FE78AB-EF3A-8D45-92EC-33AB09D7CEA8}"/>
          </ac:inkMkLst>
        </pc:inkChg>
        <pc:inkChg chg="add del">
          <ac:chgData name="Mark Hanly" userId="67462bc7-2b51-4455-b2e7-b5f944a4684a" providerId="ADAL" clId="{C331A30D-C042-C44B-8150-9EF6F909FACB}" dt="2020-08-14T07:05:08.227" v="891" actId="9405"/>
          <ac:inkMkLst>
            <pc:docMk/>
            <pc:sldMk cId="3581549829" sldId="259"/>
            <ac:inkMk id="67" creationId="{5986615B-5BE0-AC4C-BAB4-9C65F76E046A}"/>
          </ac:inkMkLst>
        </pc:inkChg>
        <pc:inkChg chg="add del">
          <ac:chgData name="Mark Hanly" userId="67462bc7-2b51-4455-b2e7-b5f944a4684a" providerId="ADAL" clId="{C331A30D-C042-C44B-8150-9EF6F909FACB}" dt="2020-08-14T07:05:08.144" v="890" actId="9405"/>
          <ac:inkMkLst>
            <pc:docMk/>
            <pc:sldMk cId="3581549829" sldId="259"/>
            <ac:inkMk id="68" creationId="{01641A34-07FE-F649-B9BA-89AA56CB8CC8}"/>
          </ac:inkMkLst>
        </pc:inkChg>
        <pc:inkChg chg="add del">
          <ac:chgData name="Mark Hanly" userId="67462bc7-2b51-4455-b2e7-b5f944a4684a" providerId="ADAL" clId="{C331A30D-C042-C44B-8150-9EF6F909FACB}" dt="2020-08-14T07:05:08.061" v="889" actId="9405"/>
          <ac:inkMkLst>
            <pc:docMk/>
            <pc:sldMk cId="3581549829" sldId="259"/>
            <ac:inkMk id="69" creationId="{EF05EF53-A5DD-A647-ADBF-262804686A45}"/>
          </ac:inkMkLst>
        </pc:inkChg>
        <pc:inkChg chg="add del">
          <ac:chgData name="Mark Hanly" userId="67462bc7-2b51-4455-b2e7-b5f944a4684a" providerId="ADAL" clId="{C331A30D-C042-C44B-8150-9EF6F909FACB}" dt="2020-08-14T07:05:07.985" v="888" actId="9405"/>
          <ac:inkMkLst>
            <pc:docMk/>
            <pc:sldMk cId="3581549829" sldId="259"/>
            <ac:inkMk id="70" creationId="{BC557E6B-6C87-D345-A9F3-E22FBD86CBF8}"/>
          </ac:inkMkLst>
        </pc:inkChg>
        <pc:inkChg chg="add del">
          <ac:chgData name="Mark Hanly" userId="67462bc7-2b51-4455-b2e7-b5f944a4684a" providerId="ADAL" clId="{C331A30D-C042-C44B-8150-9EF6F909FACB}" dt="2020-08-14T07:05:07.891" v="887" actId="9405"/>
          <ac:inkMkLst>
            <pc:docMk/>
            <pc:sldMk cId="3581549829" sldId="259"/>
            <ac:inkMk id="71" creationId="{2AD95FA8-25CB-C14D-9C70-A6D641790939}"/>
          </ac:inkMkLst>
        </pc:inkChg>
        <pc:inkChg chg="add del mod">
          <ac:chgData name="Mark Hanly" userId="67462bc7-2b51-4455-b2e7-b5f944a4684a" providerId="ADAL" clId="{C331A30D-C042-C44B-8150-9EF6F909FACB}" dt="2020-08-14T07:05:07.808" v="886" actId="9405"/>
          <ac:inkMkLst>
            <pc:docMk/>
            <pc:sldMk cId="3581549829" sldId="259"/>
            <ac:inkMk id="72" creationId="{A43D5C3E-428E-F94C-A3E7-4252AF526216}"/>
          </ac:inkMkLst>
        </pc:inkChg>
        <pc:inkChg chg="add del mod">
          <ac:chgData name="Mark Hanly" userId="67462bc7-2b51-4455-b2e7-b5f944a4684a" providerId="ADAL" clId="{C331A30D-C042-C44B-8150-9EF6F909FACB}" dt="2020-08-14T07:05:07.724" v="885" actId="9405"/>
          <ac:inkMkLst>
            <pc:docMk/>
            <pc:sldMk cId="3581549829" sldId="259"/>
            <ac:inkMk id="73" creationId="{4DA9902B-A9C6-8A45-A26C-2F3E976FFDB1}"/>
          </ac:inkMkLst>
        </pc:inkChg>
        <pc:inkChg chg="add del mod">
          <ac:chgData name="Mark Hanly" userId="67462bc7-2b51-4455-b2e7-b5f944a4684a" providerId="ADAL" clId="{C331A30D-C042-C44B-8150-9EF6F909FACB}" dt="2020-08-14T07:05:07.642" v="884"/>
          <ac:inkMkLst>
            <pc:docMk/>
            <pc:sldMk cId="3581549829" sldId="259"/>
            <ac:inkMk id="74" creationId="{CF5F0B71-5A62-2B4C-A889-BABC72C5737B}"/>
          </ac:inkMkLst>
        </pc:inkChg>
        <pc:inkChg chg="add del mod">
          <ac:chgData name="Mark Hanly" userId="67462bc7-2b51-4455-b2e7-b5f944a4684a" providerId="ADAL" clId="{C331A30D-C042-C44B-8150-9EF6F909FACB}" dt="2020-08-14T07:05:07.529" v="882" actId="9405"/>
          <ac:inkMkLst>
            <pc:docMk/>
            <pc:sldMk cId="3581549829" sldId="259"/>
            <ac:inkMk id="76" creationId="{BE7ECE61-633A-804A-B039-7297C5A96791}"/>
          </ac:inkMkLst>
        </pc:inkChg>
        <pc:inkChg chg="add del mod">
          <ac:chgData name="Mark Hanly" userId="67462bc7-2b51-4455-b2e7-b5f944a4684a" providerId="ADAL" clId="{C331A30D-C042-C44B-8150-9EF6F909FACB}" dt="2020-08-14T07:05:07.029" v="881" actId="9405"/>
          <ac:inkMkLst>
            <pc:docMk/>
            <pc:sldMk cId="3581549829" sldId="259"/>
            <ac:inkMk id="77" creationId="{6A131DCB-34D6-CB4C-A18D-96D73192D399}"/>
          </ac:inkMkLst>
        </pc:inkChg>
        <pc:inkChg chg="add del">
          <ac:chgData name="Mark Hanly" userId="67462bc7-2b51-4455-b2e7-b5f944a4684a" providerId="ADAL" clId="{C331A30D-C042-C44B-8150-9EF6F909FACB}" dt="2020-08-14T07:05:06.680" v="880"/>
          <ac:inkMkLst>
            <pc:docMk/>
            <pc:sldMk cId="3581549829" sldId="259"/>
            <ac:inkMk id="78" creationId="{AB8F79CC-EF58-D146-8A0A-3EEE0DA453AD}"/>
          </ac:inkMkLst>
        </pc:inkChg>
        <pc:inkChg chg="add mod">
          <ac:chgData name="Mark Hanly" userId="67462bc7-2b51-4455-b2e7-b5f944a4684a" providerId="ADAL" clId="{C331A30D-C042-C44B-8150-9EF6F909FACB}" dt="2020-08-14T07:30:44.045" v="2836"/>
          <ac:inkMkLst>
            <pc:docMk/>
            <pc:sldMk cId="3581549829" sldId="259"/>
            <ac:inkMk id="82" creationId="{32DCD3FF-37E3-CD4D-9CB1-C0F397CEC98C}"/>
          </ac:inkMkLst>
        </pc:inkChg>
        <pc:inkChg chg="add mod">
          <ac:chgData name="Mark Hanly" userId="67462bc7-2b51-4455-b2e7-b5f944a4684a" providerId="ADAL" clId="{C331A30D-C042-C44B-8150-9EF6F909FACB}" dt="2020-08-14T07:30:44.045" v="2836"/>
          <ac:inkMkLst>
            <pc:docMk/>
            <pc:sldMk cId="3581549829" sldId="259"/>
            <ac:inkMk id="83" creationId="{D9B22C80-9929-6C4F-970E-8D2712FB7CFF}"/>
          </ac:inkMkLst>
        </pc:inkChg>
        <pc:inkChg chg="add mod">
          <ac:chgData name="Mark Hanly" userId="67462bc7-2b51-4455-b2e7-b5f944a4684a" providerId="ADAL" clId="{C331A30D-C042-C44B-8150-9EF6F909FACB}" dt="2020-08-14T07:30:44.045" v="2836"/>
          <ac:inkMkLst>
            <pc:docMk/>
            <pc:sldMk cId="3581549829" sldId="259"/>
            <ac:inkMk id="84" creationId="{F3E80215-B090-1046-A91A-183B70CF6C10}"/>
          </ac:inkMkLst>
        </pc:inkChg>
        <pc:inkChg chg="add mod">
          <ac:chgData name="Mark Hanly" userId="67462bc7-2b51-4455-b2e7-b5f944a4684a" providerId="ADAL" clId="{C331A30D-C042-C44B-8150-9EF6F909FACB}" dt="2020-08-14T07:30:44.045" v="2836"/>
          <ac:inkMkLst>
            <pc:docMk/>
            <pc:sldMk cId="3581549829" sldId="259"/>
            <ac:inkMk id="85" creationId="{BF58478C-714F-444B-A125-2479E966EAC7}"/>
          </ac:inkMkLst>
        </pc:inkChg>
        <pc:inkChg chg="add mod">
          <ac:chgData name="Mark Hanly" userId="67462bc7-2b51-4455-b2e7-b5f944a4684a" providerId="ADAL" clId="{C331A30D-C042-C44B-8150-9EF6F909FACB}" dt="2020-08-14T07:30:44.045" v="2836"/>
          <ac:inkMkLst>
            <pc:docMk/>
            <pc:sldMk cId="3581549829" sldId="259"/>
            <ac:inkMk id="86" creationId="{CA119E69-14AA-0043-A93C-022FE7EFCA95}"/>
          </ac:inkMkLst>
        </pc:inkChg>
        <pc:inkChg chg="add mod">
          <ac:chgData name="Mark Hanly" userId="67462bc7-2b51-4455-b2e7-b5f944a4684a" providerId="ADAL" clId="{C331A30D-C042-C44B-8150-9EF6F909FACB}" dt="2020-08-14T07:30:44.045" v="2836"/>
          <ac:inkMkLst>
            <pc:docMk/>
            <pc:sldMk cId="3581549829" sldId="259"/>
            <ac:inkMk id="87" creationId="{3A015A6D-295D-D646-82AD-944932F78D26}"/>
          </ac:inkMkLst>
        </pc:inkChg>
        <pc:inkChg chg="add mod">
          <ac:chgData name="Mark Hanly" userId="67462bc7-2b51-4455-b2e7-b5f944a4684a" providerId="ADAL" clId="{C331A30D-C042-C44B-8150-9EF6F909FACB}" dt="2020-08-14T07:30:47.966" v="2845"/>
          <ac:inkMkLst>
            <pc:docMk/>
            <pc:sldMk cId="3581549829" sldId="259"/>
            <ac:inkMk id="89" creationId="{6335884A-461F-B245-8FA0-9615B8FED558}"/>
          </ac:inkMkLst>
        </pc:inkChg>
        <pc:inkChg chg="add mod">
          <ac:chgData name="Mark Hanly" userId="67462bc7-2b51-4455-b2e7-b5f944a4684a" providerId="ADAL" clId="{C331A30D-C042-C44B-8150-9EF6F909FACB}" dt="2020-08-14T07:30:47.966" v="2845"/>
          <ac:inkMkLst>
            <pc:docMk/>
            <pc:sldMk cId="3581549829" sldId="259"/>
            <ac:inkMk id="90" creationId="{04A4D1DD-66F4-994F-B850-A7AE9E174EDA}"/>
          </ac:inkMkLst>
        </pc:inkChg>
        <pc:inkChg chg="add mod">
          <ac:chgData name="Mark Hanly" userId="67462bc7-2b51-4455-b2e7-b5f944a4684a" providerId="ADAL" clId="{C331A30D-C042-C44B-8150-9EF6F909FACB}" dt="2020-08-14T07:30:47.966" v="2845"/>
          <ac:inkMkLst>
            <pc:docMk/>
            <pc:sldMk cId="3581549829" sldId="259"/>
            <ac:inkMk id="91" creationId="{A8E27788-7B7F-8B4C-8A7E-7DE42292CB85}"/>
          </ac:inkMkLst>
        </pc:inkChg>
        <pc:inkChg chg="add mod">
          <ac:chgData name="Mark Hanly" userId="67462bc7-2b51-4455-b2e7-b5f944a4684a" providerId="ADAL" clId="{C331A30D-C042-C44B-8150-9EF6F909FACB}" dt="2020-08-14T07:30:47.966" v="2845"/>
          <ac:inkMkLst>
            <pc:docMk/>
            <pc:sldMk cId="3581549829" sldId="259"/>
            <ac:inkMk id="92" creationId="{E016153E-CE5D-9E49-9A09-B3C815C7AF07}"/>
          </ac:inkMkLst>
        </pc:inkChg>
        <pc:inkChg chg="add mod">
          <ac:chgData name="Mark Hanly" userId="67462bc7-2b51-4455-b2e7-b5f944a4684a" providerId="ADAL" clId="{C331A30D-C042-C44B-8150-9EF6F909FACB}" dt="2020-08-14T07:30:47.966" v="2845"/>
          <ac:inkMkLst>
            <pc:docMk/>
            <pc:sldMk cId="3581549829" sldId="259"/>
            <ac:inkMk id="93" creationId="{4F962EC8-5B32-6F44-AE31-E61313CE1E6D}"/>
          </ac:inkMkLst>
        </pc:inkChg>
        <pc:inkChg chg="add mod">
          <ac:chgData name="Mark Hanly" userId="67462bc7-2b51-4455-b2e7-b5f944a4684a" providerId="ADAL" clId="{C331A30D-C042-C44B-8150-9EF6F909FACB}" dt="2020-08-14T07:30:47.966" v="2845"/>
          <ac:inkMkLst>
            <pc:docMk/>
            <pc:sldMk cId="3581549829" sldId="259"/>
            <ac:inkMk id="94" creationId="{D9D1C094-DAB5-CD42-BEEA-B677FF5927D8}"/>
          </ac:inkMkLst>
        </pc:inkChg>
        <pc:inkChg chg="add mod">
          <ac:chgData name="Mark Hanly" userId="67462bc7-2b51-4455-b2e7-b5f944a4684a" providerId="ADAL" clId="{C331A30D-C042-C44B-8150-9EF6F909FACB}" dt="2020-08-14T07:30:47.966" v="2845"/>
          <ac:inkMkLst>
            <pc:docMk/>
            <pc:sldMk cId="3581549829" sldId="259"/>
            <ac:inkMk id="95" creationId="{BE595948-F66F-0C44-ABDF-B11EEF6D21AC}"/>
          </ac:inkMkLst>
        </pc:inkChg>
        <pc:inkChg chg="add mod">
          <ac:chgData name="Mark Hanly" userId="67462bc7-2b51-4455-b2e7-b5f944a4684a" providerId="ADAL" clId="{C331A30D-C042-C44B-8150-9EF6F909FACB}" dt="2020-08-14T07:30:47.966" v="2845"/>
          <ac:inkMkLst>
            <pc:docMk/>
            <pc:sldMk cId="3581549829" sldId="259"/>
            <ac:inkMk id="96" creationId="{130B3290-685E-6A4C-BA02-487DB64F1126}"/>
          </ac:inkMkLst>
        </pc:inkChg>
        <pc:inkChg chg="add mod">
          <ac:chgData name="Mark Hanly" userId="67462bc7-2b51-4455-b2e7-b5f944a4684a" providerId="ADAL" clId="{C331A30D-C042-C44B-8150-9EF6F909FACB}" dt="2020-08-14T07:30:51.571" v="2854"/>
          <ac:inkMkLst>
            <pc:docMk/>
            <pc:sldMk cId="3581549829" sldId="259"/>
            <ac:inkMk id="98" creationId="{89247D45-B985-B947-82CB-7B57922DBAAE}"/>
          </ac:inkMkLst>
        </pc:inkChg>
        <pc:inkChg chg="add mod">
          <ac:chgData name="Mark Hanly" userId="67462bc7-2b51-4455-b2e7-b5f944a4684a" providerId="ADAL" clId="{C331A30D-C042-C44B-8150-9EF6F909FACB}" dt="2020-08-14T07:30:51.571" v="2854"/>
          <ac:inkMkLst>
            <pc:docMk/>
            <pc:sldMk cId="3581549829" sldId="259"/>
            <ac:inkMk id="99" creationId="{4285D576-872B-6743-9A48-6AB959D4A3EF}"/>
          </ac:inkMkLst>
        </pc:inkChg>
        <pc:inkChg chg="add mod">
          <ac:chgData name="Mark Hanly" userId="67462bc7-2b51-4455-b2e7-b5f944a4684a" providerId="ADAL" clId="{C331A30D-C042-C44B-8150-9EF6F909FACB}" dt="2020-08-14T07:30:51.571" v="2854"/>
          <ac:inkMkLst>
            <pc:docMk/>
            <pc:sldMk cId="3581549829" sldId="259"/>
            <ac:inkMk id="100" creationId="{8583CB9D-D335-8641-9B93-E9D5CEC1EAA2}"/>
          </ac:inkMkLst>
        </pc:inkChg>
        <pc:inkChg chg="add mod">
          <ac:chgData name="Mark Hanly" userId="67462bc7-2b51-4455-b2e7-b5f944a4684a" providerId="ADAL" clId="{C331A30D-C042-C44B-8150-9EF6F909FACB}" dt="2020-08-14T07:30:51.571" v="2854"/>
          <ac:inkMkLst>
            <pc:docMk/>
            <pc:sldMk cId="3581549829" sldId="259"/>
            <ac:inkMk id="101" creationId="{D3AFB1F5-5F86-4B42-948E-895C1CE358EA}"/>
          </ac:inkMkLst>
        </pc:inkChg>
        <pc:inkChg chg="add mod">
          <ac:chgData name="Mark Hanly" userId="67462bc7-2b51-4455-b2e7-b5f944a4684a" providerId="ADAL" clId="{C331A30D-C042-C44B-8150-9EF6F909FACB}" dt="2020-08-14T07:30:51.571" v="2854"/>
          <ac:inkMkLst>
            <pc:docMk/>
            <pc:sldMk cId="3581549829" sldId="259"/>
            <ac:inkMk id="102" creationId="{5088E1F5-1067-8049-98CD-8EFA676C37C2}"/>
          </ac:inkMkLst>
        </pc:inkChg>
        <pc:inkChg chg="add mod">
          <ac:chgData name="Mark Hanly" userId="67462bc7-2b51-4455-b2e7-b5f944a4684a" providerId="ADAL" clId="{C331A30D-C042-C44B-8150-9EF6F909FACB}" dt="2020-08-14T07:30:51.571" v="2854"/>
          <ac:inkMkLst>
            <pc:docMk/>
            <pc:sldMk cId="3581549829" sldId="259"/>
            <ac:inkMk id="103" creationId="{6D18AA5A-3961-0B46-BD30-D0E595976D00}"/>
          </ac:inkMkLst>
        </pc:inkChg>
        <pc:inkChg chg="add mod">
          <ac:chgData name="Mark Hanly" userId="67462bc7-2b51-4455-b2e7-b5f944a4684a" providerId="ADAL" clId="{C331A30D-C042-C44B-8150-9EF6F909FACB}" dt="2020-08-14T07:30:51.571" v="2854"/>
          <ac:inkMkLst>
            <pc:docMk/>
            <pc:sldMk cId="3581549829" sldId="259"/>
            <ac:inkMk id="104" creationId="{002162AF-737B-A94E-9D65-96E5F6970883}"/>
          </ac:inkMkLst>
        </pc:inkChg>
        <pc:inkChg chg="add mod">
          <ac:chgData name="Mark Hanly" userId="67462bc7-2b51-4455-b2e7-b5f944a4684a" providerId="ADAL" clId="{C331A30D-C042-C44B-8150-9EF6F909FACB}" dt="2020-08-14T07:30:51.571" v="2854"/>
          <ac:inkMkLst>
            <pc:docMk/>
            <pc:sldMk cId="3581549829" sldId="259"/>
            <ac:inkMk id="105" creationId="{54D3B1ED-4FC4-F541-918E-067FD4A04B26}"/>
          </ac:inkMkLst>
        </pc:inkChg>
        <pc:inkChg chg="add mod">
          <ac:chgData name="Mark Hanly" userId="67462bc7-2b51-4455-b2e7-b5f944a4684a" providerId="ADAL" clId="{C331A30D-C042-C44B-8150-9EF6F909FACB}" dt="2020-08-14T07:31:02.492" v="2860"/>
          <ac:inkMkLst>
            <pc:docMk/>
            <pc:sldMk cId="3581549829" sldId="259"/>
            <ac:inkMk id="107" creationId="{D5CA6047-E309-8B4C-966B-3543077412DF}"/>
          </ac:inkMkLst>
        </pc:inkChg>
        <pc:inkChg chg="add mod">
          <ac:chgData name="Mark Hanly" userId="67462bc7-2b51-4455-b2e7-b5f944a4684a" providerId="ADAL" clId="{C331A30D-C042-C44B-8150-9EF6F909FACB}" dt="2020-08-14T07:31:02.492" v="2860"/>
          <ac:inkMkLst>
            <pc:docMk/>
            <pc:sldMk cId="3581549829" sldId="259"/>
            <ac:inkMk id="108" creationId="{FF16EF91-2266-B848-801B-CFBD5F2C8EB6}"/>
          </ac:inkMkLst>
        </pc:inkChg>
        <pc:inkChg chg="add mod">
          <ac:chgData name="Mark Hanly" userId="67462bc7-2b51-4455-b2e7-b5f944a4684a" providerId="ADAL" clId="{C331A30D-C042-C44B-8150-9EF6F909FACB}" dt="2020-08-14T07:31:02.492" v="2860"/>
          <ac:inkMkLst>
            <pc:docMk/>
            <pc:sldMk cId="3581549829" sldId="259"/>
            <ac:inkMk id="109" creationId="{902AEB5E-F667-D049-8AA4-A54CD52DCFBF}"/>
          </ac:inkMkLst>
        </pc:inkChg>
        <pc:inkChg chg="add mod">
          <ac:chgData name="Mark Hanly" userId="67462bc7-2b51-4455-b2e7-b5f944a4684a" providerId="ADAL" clId="{C331A30D-C042-C44B-8150-9EF6F909FACB}" dt="2020-08-14T07:31:02.492" v="2860"/>
          <ac:inkMkLst>
            <pc:docMk/>
            <pc:sldMk cId="3581549829" sldId="259"/>
            <ac:inkMk id="110" creationId="{014E15DA-71C0-AC4A-B0D7-56DCC6F3FC99}"/>
          </ac:inkMkLst>
        </pc:inkChg>
        <pc:inkChg chg="add mod">
          <ac:chgData name="Mark Hanly" userId="67462bc7-2b51-4455-b2e7-b5f944a4684a" providerId="ADAL" clId="{C331A30D-C042-C44B-8150-9EF6F909FACB}" dt="2020-08-14T07:31:02.492" v="2860"/>
          <ac:inkMkLst>
            <pc:docMk/>
            <pc:sldMk cId="3581549829" sldId="259"/>
            <ac:inkMk id="111" creationId="{B0D3517B-CCC8-8F40-A570-7932679E5DDB}"/>
          </ac:inkMkLst>
        </pc:inkChg>
        <pc:inkChg chg="add mod">
          <ac:chgData name="Mark Hanly" userId="67462bc7-2b51-4455-b2e7-b5f944a4684a" providerId="ADAL" clId="{C331A30D-C042-C44B-8150-9EF6F909FACB}" dt="2020-08-14T07:31:08.309" v="2868"/>
          <ac:inkMkLst>
            <pc:docMk/>
            <pc:sldMk cId="3581549829" sldId="259"/>
            <ac:inkMk id="113" creationId="{75318699-E6AC-1B4E-B6AC-D3873C75F9CD}"/>
          </ac:inkMkLst>
        </pc:inkChg>
        <pc:inkChg chg="add mod">
          <ac:chgData name="Mark Hanly" userId="67462bc7-2b51-4455-b2e7-b5f944a4684a" providerId="ADAL" clId="{C331A30D-C042-C44B-8150-9EF6F909FACB}" dt="2020-08-14T07:31:08.309" v="2868"/>
          <ac:inkMkLst>
            <pc:docMk/>
            <pc:sldMk cId="3581549829" sldId="259"/>
            <ac:inkMk id="114" creationId="{ED1A1273-AF8F-1641-9954-FC6BA0918537}"/>
          </ac:inkMkLst>
        </pc:inkChg>
        <pc:inkChg chg="add mod">
          <ac:chgData name="Mark Hanly" userId="67462bc7-2b51-4455-b2e7-b5f944a4684a" providerId="ADAL" clId="{C331A30D-C042-C44B-8150-9EF6F909FACB}" dt="2020-08-14T07:31:08.309" v="2868"/>
          <ac:inkMkLst>
            <pc:docMk/>
            <pc:sldMk cId="3581549829" sldId="259"/>
            <ac:inkMk id="115" creationId="{1527628D-56D3-DD4A-BD16-4EFFE7C95391}"/>
          </ac:inkMkLst>
        </pc:inkChg>
        <pc:inkChg chg="add mod">
          <ac:chgData name="Mark Hanly" userId="67462bc7-2b51-4455-b2e7-b5f944a4684a" providerId="ADAL" clId="{C331A30D-C042-C44B-8150-9EF6F909FACB}" dt="2020-08-14T07:31:08.309" v="2868"/>
          <ac:inkMkLst>
            <pc:docMk/>
            <pc:sldMk cId="3581549829" sldId="259"/>
            <ac:inkMk id="116" creationId="{1D4C86E1-2626-1540-81EA-A8619E61A0EC}"/>
          </ac:inkMkLst>
        </pc:inkChg>
        <pc:inkChg chg="add mod">
          <ac:chgData name="Mark Hanly" userId="67462bc7-2b51-4455-b2e7-b5f944a4684a" providerId="ADAL" clId="{C331A30D-C042-C44B-8150-9EF6F909FACB}" dt="2020-08-14T07:31:08.309" v="2868"/>
          <ac:inkMkLst>
            <pc:docMk/>
            <pc:sldMk cId="3581549829" sldId="259"/>
            <ac:inkMk id="117" creationId="{8C87014A-03E5-6B4B-A9C9-D7F6D7411E20}"/>
          </ac:inkMkLst>
        </pc:inkChg>
        <pc:inkChg chg="add mod">
          <ac:chgData name="Mark Hanly" userId="67462bc7-2b51-4455-b2e7-b5f944a4684a" providerId="ADAL" clId="{C331A30D-C042-C44B-8150-9EF6F909FACB}" dt="2020-08-14T07:31:08.309" v="2868"/>
          <ac:inkMkLst>
            <pc:docMk/>
            <pc:sldMk cId="3581549829" sldId="259"/>
            <ac:inkMk id="118" creationId="{65915802-F7EA-334D-8212-0CA1CBAE886A}"/>
          </ac:inkMkLst>
        </pc:inkChg>
        <pc:inkChg chg="add mod">
          <ac:chgData name="Mark Hanly" userId="67462bc7-2b51-4455-b2e7-b5f944a4684a" providerId="ADAL" clId="{C331A30D-C042-C44B-8150-9EF6F909FACB}" dt="2020-08-14T07:31:08.309" v="2868"/>
          <ac:inkMkLst>
            <pc:docMk/>
            <pc:sldMk cId="3581549829" sldId="259"/>
            <ac:inkMk id="119" creationId="{57093250-D451-CB43-8B92-ABA23CE5C1A4}"/>
          </ac:inkMkLst>
        </pc:inkChg>
        <pc:inkChg chg="add mod">
          <ac:chgData name="Mark Hanly" userId="67462bc7-2b51-4455-b2e7-b5f944a4684a" providerId="ADAL" clId="{C331A30D-C042-C44B-8150-9EF6F909FACB}" dt="2020-08-14T07:31:12.717" v="2873"/>
          <ac:inkMkLst>
            <pc:docMk/>
            <pc:sldMk cId="3581549829" sldId="259"/>
            <ac:inkMk id="122" creationId="{71868AC7-BB5A-564D-A337-FB4DD1C4F0A5}"/>
          </ac:inkMkLst>
        </pc:inkChg>
        <pc:inkChg chg="add mod">
          <ac:chgData name="Mark Hanly" userId="67462bc7-2b51-4455-b2e7-b5f944a4684a" providerId="ADAL" clId="{C331A30D-C042-C44B-8150-9EF6F909FACB}" dt="2020-08-14T07:31:12.717" v="2873"/>
          <ac:inkMkLst>
            <pc:docMk/>
            <pc:sldMk cId="3581549829" sldId="259"/>
            <ac:inkMk id="123" creationId="{F427BF27-A299-B34B-B7D9-7BB2BF80414B}"/>
          </ac:inkMkLst>
        </pc:inkChg>
        <pc:inkChg chg="add mod">
          <ac:chgData name="Mark Hanly" userId="67462bc7-2b51-4455-b2e7-b5f944a4684a" providerId="ADAL" clId="{C331A30D-C042-C44B-8150-9EF6F909FACB}" dt="2020-08-14T07:31:12.717" v="2873"/>
          <ac:inkMkLst>
            <pc:docMk/>
            <pc:sldMk cId="3581549829" sldId="259"/>
            <ac:inkMk id="124" creationId="{AC6EEACC-7707-0540-A316-A3530C3CE32C}"/>
          </ac:inkMkLst>
        </pc:inkChg>
        <pc:inkChg chg="add mod">
          <ac:chgData name="Mark Hanly" userId="67462bc7-2b51-4455-b2e7-b5f944a4684a" providerId="ADAL" clId="{C331A30D-C042-C44B-8150-9EF6F909FACB}" dt="2020-08-14T07:31:12.717" v="2873"/>
          <ac:inkMkLst>
            <pc:docMk/>
            <pc:sldMk cId="3581549829" sldId="259"/>
            <ac:inkMk id="125" creationId="{23BA892C-E16A-D141-B156-99DD7089835B}"/>
          </ac:inkMkLst>
        </pc:inkChg>
        <pc:inkChg chg="add">
          <ac:chgData name="Mark Hanly" userId="67462bc7-2b51-4455-b2e7-b5f944a4684a" providerId="ADAL" clId="{C331A30D-C042-C44B-8150-9EF6F909FACB}" dt="2020-08-14T07:31:32.672" v="2874" actId="9405"/>
          <ac:inkMkLst>
            <pc:docMk/>
            <pc:sldMk cId="3581549829" sldId="259"/>
            <ac:inkMk id="127" creationId="{E471C143-151E-FF46-9F5D-4449F0C717C2}"/>
          </ac:inkMkLst>
        </pc:inkChg>
        <pc:inkChg chg="add">
          <ac:chgData name="Mark Hanly" userId="67462bc7-2b51-4455-b2e7-b5f944a4684a" providerId="ADAL" clId="{C331A30D-C042-C44B-8150-9EF6F909FACB}" dt="2020-08-14T07:31:39.456" v="2875" actId="9405"/>
          <ac:inkMkLst>
            <pc:docMk/>
            <pc:sldMk cId="3581549829" sldId="259"/>
            <ac:inkMk id="128" creationId="{1347BC81-1399-D14D-AA05-B18899222AD0}"/>
          </ac:inkMkLst>
        </pc:inkChg>
        <pc:inkChg chg="add">
          <ac:chgData name="Mark Hanly" userId="67462bc7-2b51-4455-b2e7-b5f944a4684a" providerId="ADAL" clId="{C331A30D-C042-C44B-8150-9EF6F909FACB}" dt="2020-08-14T07:31:43.411" v="2876" actId="9405"/>
          <ac:inkMkLst>
            <pc:docMk/>
            <pc:sldMk cId="3581549829" sldId="259"/>
            <ac:inkMk id="129" creationId="{F450C58A-A3E8-394B-9CE4-89D011B819CB}"/>
          </ac:inkMkLst>
        </pc:inkChg>
        <pc:inkChg chg="add">
          <ac:chgData name="Mark Hanly" userId="67462bc7-2b51-4455-b2e7-b5f944a4684a" providerId="ADAL" clId="{C331A30D-C042-C44B-8150-9EF6F909FACB}" dt="2020-08-14T07:31:52.474" v="2877" actId="9405"/>
          <ac:inkMkLst>
            <pc:docMk/>
            <pc:sldMk cId="3581549829" sldId="259"/>
            <ac:inkMk id="130" creationId="{2F996D94-B0C8-8243-883F-24889039ADB3}"/>
          </ac:inkMkLst>
        </pc:inkChg>
        <pc:inkChg chg="add">
          <ac:chgData name="Mark Hanly" userId="67462bc7-2b51-4455-b2e7-b5f944a4684a" providerId="ADAL" clId="{C331A30D-C042-C44B-8150-9EF6F909FACB}" dt="2020-08-14T07:31:55.573" v="2878" actId="9405"/>
          <ac:inkMkLst>
            <pc:docMk/>
            <pc:sldMk cId="3581549829" sldId="259"/>
            <ac:inkMk id="131" creationId="{9DB4A23C-CE77-B549-BBC2-408299069672}"/>
          </ac:inkMkLst>
        </pc:inkChg>
        <pc:inkChg chg="add">
          <ac:chgData name="Mark Hanly" userId="67462bc7-2b51-4455-b2e7-b5f944a4684a" providerId="ADAL" clId="{C331A30D-C042-C44B-8150-9EF6F909FACB}" dt="2020-08-14T07:32:01.342" v="2879" actId="9405"/>
          <ac:inkMkLst>
            <pc:docMk/>
            <pc:sldMk cId="3581549829" sldId="259"/>
            <ac:inkMk id="132" creationId="{1F9ACD7C-34B8-3A4D-8DD3-09809BDD22C9}"/>
          </ac:inkMkLst>
        </pc:inkChg>
        <pc:inkChg chg="add">
          <ac:chgData name="Mark Hanly" userId="67462bc7-2b51-4455-b2e7-b5f944a4684a" providerId="ADAL" clId="{C331A30D-C042-C44B-8150-9EF6F909FACB}" dt="2020-08-14T07:32:01.704" v="2880" actId="9405"/>
          <ac:inkMkLst>
            <pc:docMk/>
            <pc:sldMk cId="3581549829" sldId="259"/>
            <ac:inkMk id="133" creationId="{C461AFC6-BA45-3448-AA50-3A51A1DA9F01}"/>
          </ac:inkMkLst>
        </pc:inkChg>
        <pc:inkChg chg="add">
          <ac:chgData name="Mark Hanly" userId="67462bc7-2b51-4455-b2e7-b5f944a4684a" providerId="ADAL" clId="{C331A30D-C042-C44B-8150-9EF6F909FACB}" dt="2020-08-14T07:32:13.963" v="2881" actId="9405"/>
          <ac:inkMkLst>
            <pc:docMk/>
            <pc:sldMk cId="3581549829" sldId="259"/>
            <ac:inkMk id="134" creationId="{DD40F622-6409-5E43-9E3C-AB63C9D58476}"/>
          </ac:inkMkLst>
        </pc:inkChg>
        <pc:inkChg chg="add">
          <ac:chgData name="Mark Hanly" userId="67462bc7-2b51-4455-b2e7-b5f944a4684a" providerId="ADAL" clId="{C331A30D-C042-C44B-8150-9EF6F909FACB}" dt="2020-08-14T07:32:18.654" v="2882" actId="9405"/>
          <ac:inkMkLst>
            <pc:docMk/>
            <pc:sldMk cId="3581549829" sldId="259"/>
            <ac:inkMk id="135" creationId="{2ECFB231-AB8E-1646-A5BE-32AFD78C5931}"/>
          </ac:inkMkLst>
        </pc:inkChg>
        <pc:inkChg chg="add">
          <ac:chgData name="Mark Hanly" userId="67462bc7-2b51-4455-b2e7-b5f944a4684a" providerId="ADAL" clId="{C331A30D-C042-C44B-8150-9EF6F909FACB}" dt="2020-08-14T07:32:18.813" v="2883" actId="9405"/>
          <ac:inkMkLst>
            <pc:docMk/>
            <pc:sldMk cId="3581549829" sldId="259"/>
            <ac:inkMk id="136" creationId="{429499AE-8521-764F-9F17-34D8AF43100E}"/>
          </ac:inkMkLst>
        </pc:inkChg>
        <pc:inkChg chg="add mod">
          <ac:chgData name="Mark Hanly" userId="67462bc7-2b51-4455-b2e7-b5f944a4684a" providerId="ADAL" clId="{C331A30D-C042-C44B-8150-9EF6F909FACB}" dt="2020-08-14T07:32:31.139" v="2888"/>
          <ac:inkMkLst>
            <pc:docMk/>
            <pc:sldMk cId="3581549829" sldId="259"/>
            <ac:inkMk id="137" creationId="{22C845FB-3DEE-464B-809A-DE8D89D2F4F8}"/>
          </ac:inkMkLst>
        </pc:inkChg>
        <pc:inkChg chg="add mod">
          <ac:chgData name="Mark Hanly" userId="67462bc7-2b51-4455-b2e7-b5f944a4684a" providerId="ADAL" clId="{C331A30D-C042-C44B-8150-9EF6F909FACB}" dt="2020-08-14T07:32:31.139" v="2888"/>
          <ac:inkMkLst>
            <pc:docMk/>
            <pc:sldMk cId="3581549829" sldId="259"/>
            <ac:inkMk id="138" creationId="{02DC40A1-EBE6-814C-9FFA-DD236AD00248}"/>
          </ac:inkMkLst>
        </pc:inkChg>
        <pc:inkChg chg="add mod">
          <ac:chgData name="Mark Hanly" userId="67462bc7-2b51-4455-b2e7-b5f944a4684a" providerId="ADAL" clId="{C331A30D-C042-C44B-8150-9EF6F909FACB}" dt="2020-08-14T07:32:31.139" v="2888"/>
          <ac:inkMkLst>
            <pc:docMk/>
            <pc:sldMk cId="3581549829" sldId="259"/>
            <ac:inkMk id="139" creationId="{F8528AA7-4080-CA44-BA88-B1F374084E12}"/>
          </ac:inkMkLst>
        </pc:inkChg>
        <pc:inkChg chg="add mod">
          <ac:chgData name="Mark Hanly" userId="67462bc7-2b51-4455-b2e7-b5f944a4684a" providerId="ADAL" clId="{C331A30D-C042-C44B-8150-9EF6F909FACB}" dt="2020-08-14T07:32:31.139" v="2888"/>
          <ac:inkMkLst>
            <pc:docMk/>
            <pc:sldMk cId="3581549829" sldId="259"/>
            <ac:inkMk id="140" creationId="{D9EFC535-E128-584E-8BCD-780E1CD40E18}"/>
          </ac:inkMkLst>
        </pc:inkChg>
        <pc:inkChg chg="add">
          <ac:chgData name="Mark Hanly" userId="67462bc7-2b51-4455-b2e7-b5f944a4684a" providerId="ADAL" clId="{C331A30D-C042-C44B-8150-9EF6F909FACB}" dt="2020-08-14T07:32:32.534" v="2889" actId="9405"/>
          <ac:inkMkLst>
            <pc:docMk/>
            <pc:sldMk cId="3581549829" sldId="259"/>
            <ac:inkMk id="142" creationId="{481D1E19-6ED7-9D40-B86E-2F2DC079ACFB}"/>
          </ac:inkMkLst>
        </pc:inkChg>
        <pc:inkChg chg="add mod">
          <ac:chgData name="Mark Hanly" userId="67462bc7-2b51-4455-b2e7-b5f944a4684a" providerId="ADAL" clId="{C331A30D-C042-C44B-8150-9EF6F909FACB}" dt="2020-08-14T07:33:02.287" v="2892"/>
          <ac:inkMkLst>
            <pc:docMk/>
            <pc:sldMk cId="3581549829" sldId="259"/>
            <ac:inkMk id="143" creationId="{A7DCF9DC-42D2-C54A-BA76-AC59CE5B8AE4}"/>
          </ac:inkMkLst>
        </pc:inkChg>
        <pc:inkChg chg="add mod">
          <ac:chgData name="Mark Hanly" userId="67462bc7-2b51-4455-b2e7-b5f944a4684a" providerId="ADAL" clId="{C331A30D-C042-C44B-8150-9EF6F909FACB}" dt="2020-08-14T07:33:02.287" v="2892"/>
          <ac:inkMkLst>
            <pc:docMk/>
            <pc:sldMk cId="3581549829" sldId="259"/>
            <ac:inkMk id="144" creationId="{1AE162EF-1B42-EB42-8A32-4F3AAD8662F0}"/>
          </ac:inkMkLst>
        </pc:inkChg>
        <pc:inkChg chg="add mod">
          <ac:chgData name="Mark Hanly" userId="67462bc7-2b51-4455-b2e7-b5f944a4684a" providerId="ADAL" clId="{C331A30D-C042-C44B-8150-9EF6F909FACB}" dt="2020-08-14T07:33:06.073" v="2897"/>
          <ac:inkMkLst>
            <pc:docMk/>
            <pc:sldMk cId="3581549829" sldId="259"/>
            <ac:inkMk id="146" creationId="{67A6FC04-60C9-8645-8B1F-22015FA0FD35}"/>
          </ac:inkMkLst>
        </pc:inkChg>
        <pc:inkChg chg="add mod">
          <ac:chgData name="Mark Hanly" userId="67462bc7-2b51-4455-b2e7-b5f944a4684a" providerId="ADAL" clId="{C331A30D-C042-C44B-8150-9EF6F909FACB}" dt="2020-08-14T07:33:06.073" v="2897"/>
          <ac:inkMkLst>
            <pc:docMk/>
            <pc:sldMk cId="3581549829" sldId="259"/>
            <ac:inkMk id="147" creationId="{4F881D01-3636-914D-BE26-1DE261B8D6EA}"/>
          </ac:inkMkLst>
        </pc:inkChg>
        <pc:inkChg chg="add mod">
          <ac:chgData name="Mark Hanly" userId="67462bc7-2b51-4455-b2e7-b5f944a4684a" providerId="ADAL" clId="{C331A30D-C042-C44B-8150-9EF6F909FACB}" dt="2020-08-14T07:33:06.073" v="2897"/>
          <ac:inkMkLst>
            <pc:docMk/>
            <pc:sldMk cId="3581549829" sldId="259"/>
            <ac:inkMk id="148" creationId="{17B14D38-F644-8642-80AF-E48619815B28}"/>
          </ac:inkMkLst>
        </pc:inkChg>
        <pc:inkChg chg="add mod">
          <ac:chgData name="Mark Hanly" userId="67462bc7-2b51-4455-b2e7-b5f944a4684a" providerId="ADAL" clId="{C331A30D-C042-C44B-8150-9EF6F909FACB}" dt="2020-08-14T07:33:06.073" v="2897"/>
          <ac:inkMkLst>
            <pc:docMk/>
            <pc:sldMk cId="3581549829" sldId="259"/>
            <ac:inkMk id="149" creationId="{382422A6-8D46-1944-A147-5E3FD4F579D5}"/>
          </ac:inkMkLst>
        </pc:inkChg>
        <pc:inkChg chg="add mod">
          <ac:chgData name="Mark Hanly" userId="67462bc7-2b51-4455-b2e7-b5f944a4684a" providerId="ADAL" clId="{C331A30D-C042-C44B-8150-9EF6F909FACB}" dt="2020-08-14T07:33:08.330" v="2901"/>
          <ac:inkMkLst>
            <pc:docMk/>
            <pc:sldMk cId="3581549829" sldId="259"/>
            <ac:inkMk id="151" creationId="{257EBFAF-B93F-D848-A1FC-4A17D8E26680}"/>
          </ac:inkMkLst>
        </pc:inkChg>
        <pc:inkChg chg="add mod">
          <ac:chgData name="Mark Hanly" userId="67462bc7-2b51-4455-b2e7-b5f944a4684a" providerId="ADAL" clId="{C331A30D-C042-C44B-8150-9EF6F909FACB}" dt="2020-08-14T07:33:08.330" v="2901"/>
          <ac:inkMkLst>
            <pc:docMk/>
            <pc:sldMk cId="3581549829" sldId="259"/>
            <ac:inkMk id="152" creationId="{A57A416A-7ED7-FD49-9BD7-E7A0B20DA8EB}"/>
          </ac:inkMkLst>
        </pc:inkChg>
        <pc:inkChg chg="add mod">
          <ac:chgData name="Mark Hanly" userId="67462bc7-2b51-4455-b2e7-b5f944a4684a" providerId="ADAL" clId="{C331A30D-C042-C44B-8150-9EF6F909FACB}" dt="2020-08-14T07:33:08.330" v="2901"/>
          <ac:inkMkLst>
            <pc:docMk/>
            <pc:sldMk cId="3581549829" sldId="259"/>
            <ac:inkMk id="153" creationId="{CC4D4D28-BA2C-234D-9906-749793D200F0}"/>
          </ac:inkMkLst>
        </pc:inkChg>
        <pc:inkChg chg="add">
          <ac:chgData name="Mark Hanly" userId="67462bc7-2b51-4455-b2e7-b5f944a4684a" providerId="ADAL" clId="{C331A30D-C042-C44B-8150-9EF6F909FACB}" dt="2020-08-14T07:33:10.980" v="2902" actId="9405"/>
          <ac:inkMkLst>
            <pc:docMk/>
            <pc:sldMk cId="3581549829" sldId="259"/>
            <ac:inkMk id="155" creationId="{B7CA5642-79EA-E947-B28E-7B340DD50933}"/>
          </ac:inkMkLst>
        </pc:inkChg>
        <pc:inkChg chg="add mod">
          <ac:chgData name="Mark Hanly" userId="67462bc7-2b51-4455-b2e7-b5f944a4684a" providerId="ADAL" clId="{C331A30D-C042-C44B-8150-9EF6F909FACB}" dt="2020-08-14T07:33:15.878" v="2906"/>
          <ac:inkMkLst>
            <pc:docMk/>
            <pc:sldMk cId="3581549829" sldId="259"/>
            <ac:inkMk id="156" creationId="{D94A8905-E217-6A4B-81DF-DAD936B3B47A}"/>
          </ac:inkMkLst>
        </pc:inkChg>
        <pc:inkChg chg="add mod">
          <ac:chgData name="Mark Hanly" userId="67462bc7-2b51-4455-b2e7-b5f944a4684a" providerId="ADAL" clId="{C331A30D-C042-C44B-8150-9EF6F909FACB}" dt="2020-08-14T07:33:15.878" v="2906"/>
          <ac:inkMkLst>
            <pc:docMk/>
            <pc:sldMk cId="3581549829" sldId="259"/>
            <ac:inkMk id="157" creationId="{E53034AC-CF0D-9240-B698-4D7E60276822}"/>
          </ac:inkMkLst>
        </pc:inkChg>
        <pc:inkChg chg="add">
          <ac:chgData name="Mark Hanly" userId="67462bc7-2b51-4455-b2e7-b5f944a4684a" providerId="ADAL" clId="{C331A30D-C042-C44B-8150-9EF6F909FACB}" dt="2020-08-14T07:33:14.884" v="2905" actId="9405"/>
          <ac:inkMkLst>
            <pc:docMk/>
            <pc:sldMk cId="3581549829" sldId="259"/>
            <ac:inkMk id="158" creationId="{81CA1D9A-433D-BA45-ABF5-416B57887F86}"/>
          </ac:inkMkLst>
        </pc:inkChg>
        <pc:inkChg chg="add mod">
          <ac:chgData name="Mark Hanly" userId="67462bc7-2b51-4455-b2e7-b5f944a4684a" providerId="ADAL" clId="{C331A30D-C042-C44B-8150-9EF6F909FACB}" dt="2020-08-14T07:33:18.594" v="2911"/>
          <ac:inkMkLst>
            <pc:docMk/>
            <pc:sldMk cId="3581549829" sldId="259"/>
            <ac:inkMk id="160" creationId="{07128615-B98D-4A46-AE6D-3C5B7FEA24F1}"/>
          </ac:inkMkLst>
        </pc:inkChg>
        <pc:inkChg chg="add mod">
          <ac:chgData name="Mark Hanly" userId="67462bc7-2b51-4455-b2e7-b5f944a4684a" providerId="ADAL" clId="{C331A30D-C042-C44B-8150-9EF6F909FACB}" dt="2020-08-14T07:33:18.594" v="2911"/>
          <ac:inkMkLst>
            <pc:docMk/>
            <pc:sldMk cId="3581549829" sldId="259"/>
            <ac:inkMk id="161" creationId="{17839EB3-CF10-A34C-AD04-4CCE36ED1CBC}"/>
          </ac:inkMkLst>
        </pc:inkChg>
        <pc:inkChg chg="add mod">
          <ac:chgData name="Mark Hanly" userId="67462bc7-2b51-4455-b2e7-b5f944a4684a" providerId="ADAL" clId="{C331A30D-C042-C44B-8150-9EF6F909FACB}" dt="2020-08-14T07:33:18.594" v="2911"/>
          <ac:inkMkLst>
            <pc:docMk/>
            <pc:sldMk cId="3581549829" sldId="259"/>
            <ac:inkMk id="162" creationId="{5E7218BC-FA8C-9641-BBE9-68A52E00E743}"/>
          </ac:inkMkLst>
        </pc:inkChg>
        <pc:inkChg chg="add mod">
          <ac:chgData name="Mark Hanly" userId="67462bc7-2b51-4455-b2e7-b5f944a4684a" providerId="ADAL" clId="{C331A30D-C042-C44B-8150-9EF6F909FACB}" dt="2020-08-14T07:33:18.594" v="2911"/>
          <ac:inkMkLst>
            <pc:docMk/>
            <pc:sldMk cId="3581549829" sldId="259"/>
            <ac:inkMk id="163" creationId="{4C8658C2-7714-0F41-ACFD-DA4FDC8ED571}"/>
          </ac:inkMkLst>
        </pc:inkChg>
        <pc:inkChg chg="add">
          <ac:chgData name="Mark Hanly" userId="67462bc7-2b51-4455-b2e7-b5f944a4684a" providerId="ADAL" clId="{C331A30D-C042-C44B-8150-9EF6F909FACB}" dt="2020-08-14T07:33:22.709" v="2912" actId="9405"/>
          <ac:inkMkLst>
            <pc:docMk/>
            <pc:sldMk cId="3581549829" sldId="259"/>
            <ac:inkMk id="165" creationId="{1F53EC20-E6A3-C84E-86DC-35E7174D35DA}"/>
          </ac:inkMkLst>
        </pc:inkChg>
        <pc:inkChg chg="add">
          <ac:chgData name="Mark Hanly" userId="67462bc7-2b51-4455-b2e7-b5f944a4684a" providerId="ADAL" clId="{C331A30D-C042-C44B-8150-9EF6F909FACB}" dt="2020-08-14T07:33:24.487" v="2913" actId="9405"/>
          <ac:inkMkLst>
            <pc:docMk/>
            <pc:sldMk cId="3581549829" sldId="259"/>
            <ac:inkMk id="166" creationId="{C3A19203-06A0-7849-BAFB-B77DBD8674BD}"/>
          </ac:inkMkLst>
        </pc:inkChg>
        <pc:inkChg chg="add">
          <ac:chgData name="Mark Hanly" userId="67462bc7-2b51-4455-b2e7-b5f944a4684a" providerId="ADAL" clId="{C331A30D-C042-C44B-8150-9EF6F909FACB}" dt="2020-08-14T08:24:56.928" v="2914" actId="9405"/>
          <ac:inkMkLst>
            <pc:docMk/>
            <pc:sldMk cId="3581549829" sldId="259"/>
            <ac:inkMk id="167" creationId="{6880404B-5533-B54F-9DF6-920BB17EB6B7}"/>
          </ac:inkMkLst>
        </pc:inkChg>
      </pc:sldChg>
      <pc:sldChg chg="modSp add del mod">
        <pc:chgData name="Mark Hanly" userId="67462bc7-2b51-4455-b2e7-b5f944a4684a" providerId="ADAL" clId="{C331A30D-C042-C44B-8150-9EF6F909FACB}" dt="2020-08-14T06:05:41.832" v="598" actId="2696"/>
        <pc:sldMkLst>
          <pc:docMk/>
          <pc:sldMk cId="3739053631" sldId="259"/>
        </pc:sldMkLst>
        <pc:spChg chg="mod">
          <ac:chgData name="Mark Hanly" userId="67462bc7-2b51-4455-b2e7-b5f944a4684a" providerId="ADAL" clId="{C331A30D-C042-C44B-8150-9EF6F909FACB}" dt="2020-08-14T06:01:32.943" v="557" actId="20577"/>
          <ac:spMkLst>
            <pc:docMk/>
            <pc:sldMk cId="3739053631" sldId="259"/>
            <ac:spMk id="2" creationId="{8F16B124-C775-E640-BB8D-6BB77A187741}"/>
          </ac:spMkLst>
        </pc:spChg>
        <pc:graphicFrameChg chg="mod modGraphic">
          <ac:chgData name="Mark Hanly" userId="67462bc7-2b51-4455-b2e7-b5f944a4684a" providerId="ADAL" clId="{C331A30D-C042-C44B-8150-9EF6F909FACB}" dt="2020-08-14T06:02:38.475" v="567" actId="2162"/>
          <ac:graphicFrameMkLst>
            <pc:docMk/>
            <pc:sldMk cId="3739053631" sldId="259"/>
            <ac:graphicFrameMk id="4" creationId="{38143332-A8FE-CF40-B6C0-280CB8275E27}"/>
          </ac:graphicFrameMkLst>
        </pc:graphicFrameChg>
      </pc:sldChg>
      <pc:sldChg chg="del">
        <pc:chgData name="Mark Hanly" userId="67462bc7-2b51-4455-b2e7-b5f944a4684a" providerId="ADAL" clId="{C331A30D-C042-C44B-8150-9EF6F909FACB}" dt="2020-08-14T05:24:29.954" v="15" actId="2696"/>
        <pc:sldMkLst>
          <pc:docMk/>
          <pc:sldMk cId="1071105946" sldId="260"/>
        </pc:sldMkLst>
      </pc:sldChg>
      <pc:sldChg chg="delSp add del">
        <pc:chgData name="Mark Hanly" userId="67462bc7-2b51-4455-b2e7-b5f944a4684a" providerId="ADAL" clId="{C331A30D-C042-C44B-8150-9EF6F909FACB}" dt="2020-08-14T06:15:13.623" v="779" actId="2696"/>
        <pc:sldMkLst>
          <pc:docMk/>
          <pc:sldMk cId="3506156706" sldId="260"/>
        </pc:sldMkLst>
        <pc:graphicFrameChg chg="del">
          <ac:chgData name="Mark Hanly" userId="67462bc7-2b51-4455-b2e7-b5f944a4684a" providerId="ADAL" clId="{C331A30D-C042-C44B-8150-9EF6F909FACB}" dt="2020-08-14T06:13:30.407" v="776" actId="21"/>
          <ac:graphicFrameMkLst>
            <pc:docMk/>
            <pc:sldMk cId="3506156706" sldId="260"/>
            <ac:graphicFrameMk id="5" creationId="{18BB0C56-F867-5E4B-A9F4-D762CD00812C}"/>
          </ac:graphicFrameMkLst>
        </pc:graphicFrameChg>
      </pc:sldChg>
      <pc:sldChg chg="addSp delSp modSp add mod ord modNotes modNotesTx">
        <pc:chgData name="Mark Hanly" userId="67462bc7-2b51-4455-b2e7-b5f944a4684a" providerId="ADAL" clId="{C331A30D-C042-C44B-8150-9EF6F909FACB}" dt="2020-08-18T08:34:51.526" v="12803"/>
        <pc:sldMkLst>
          <pc:docMk/>
          <pc:sldMk cId="4290703698" sldId="260"/>
        </pc:sldMkLst>
        <pc:spChg chg="mod">
          <ac:chgData name="Mark Hanly" userId="67462bc7-2b51-4455-b2e7-b5f944a4684a" providerId="ADAL" clId="{C331A30D-C042-C44B-8150-9EF6F909FACB}" dt="2020-08-18T01:34:11.801" v="2942" actId="20577"/>
          <ac:spMkLst>
            <pc:docMk/>
            <pc:sldMk cId="4290703698" sldId="260"/>
            <ac:spMk id="2" creationId="{570155C9-FDCC-554F-BC10-15A2AFF32709}"/>
          </ac:spMkLst>
        </pc:spChg>
        <pc:spChg chg="mod">
          <ac:chgData name="Mark Hanly" userId="67462bc7-2b51-4455-b2e7-b5f944a4684a" providerId="ADAL" clId="{C331A30D-C042-C44B-8150-9EF6F909FACB}" dt="2020-08-18T01:57:55.495" v="3989" actId="403"/>
          <ac:spMkLst>
            <pc:docMk/>
            <pc:sldMk cId="4290703698" sldId="260"/>
            <ac:spMk id="3" creationId="{512E9C4F-C00E-344D-8113-766BB300C246}"/>
          </ac:spMkLst>
        </pc:spChg>
        <pc:spChg chg="add del mod">
          <ac:chgData name="Mark Hanly" userId="67462bc7-2b51-4455-b2e7-b5f944a4684a" providerId="ADAL" clId="{C331A30D-C042-C44B-8150-9EF6F909FACB}" dt="2020-08-18T01:40:06.360" v="3060" actId="478"/>
          <ac:spMkLst>
            <pc:docMk/>
            <pc:sldMk cId="4290703698" sldId="260"/>
            <ac:spMk id="6" creationId="{81892BA8-E746-1941-81C3-680444ECFDBD}"/>
          </ac:spMkLst>
        </pc:spChg>
        <pc:grpChg chg="del mod">
          <ac:chgData name="Mark Hanly" userId="67462bc7-2b51-4455-b2e7-b5f944a4684a" providerId="ADAL" clId="{C331A30D-C042-C44B-8150-9EF6F909FACB}" dt="2020-08-18T07:29:55.366" v="10872"/>
          <ac:grpSpMkLst>
            <pc:docMk/>
            <pc:sldMk cId="4290703698" sldId="260"/>
            <ac:grpSpMk id="13" creationId="{3ADF5C21-9C20-344D-9BFF-237388CA55B9}"/>
          </ac:grpSpMkLst>
        </pc:grpChg>
        <pc:grpChg chg="del mod">
          <ac:chgData name="Mark Hanly" userId="67462bc7-2b51-4455-b2e7-b5f944a4684a" providerId="ADAL" clId="{C331A30D-C042-C44B-8150-9EF6F909FACB}" dt="2020-08-18T07:30:01.099" v="10876"/>
          <ac:grpSpMkLst>
            <pc:docMk/>
            <pc:sldMk cId="4290703698" sldId="260"/>
            <ac:grpSpMk id="15" creationId="{9D658424-6FDC-3742-9AEE-9B82F3ABDA8D}"/>
          </ac:grpSpMkLst>
        </pc:grpChg>
        <pc:grpChg chg="del mod">
          <ac:chgData name="Mark Hanly" userId="67462bc7-2b51-4455-b2e7-b5f944a4684a" providerId="ADAL" clId="{C331A30D-C042-C44B-8150-9EF6F909FACB}" dt="2020-08-18T07:30:03.524" v="10878"/>
          <ac:grpSpMkLst>
            <pc:docMk/>
            <pc:sldMk cId="4290703698" sldId="260"/>
            <ac:grpSpMk id="19" creationId="{696677A0-C67E-4442-B272-3B1078A23311}"/>
          </ac:grpSpMkLst>
        </pc:grpChg>
        <pc:grpChg chg="del mod">
          <ac:chgData name="Mark Hanly" userId="67462bc7-2b51-4455-b2e7-b5f944a4684a" providerId="ADAL" clId="{C331A30D-C042-C44B-8150-9EF6F909FACB}" dt="2020-08-18T07:58:18.574" v="11401" actId="478"/>
          <ac:grpSpMkLst>
            <pc:docMk/>
            <pc:sldMk cId="4290703698" sldId="260"/>
            <ac:grpSpMk id="21" creationId="{07EC6254-3DC9-5E44-BC57-5DFC1925F938}"/>
          </ac:grpSpMkLst>
        </pc:grpChg>
        <pc:grpChg chg="del mod">
          <ac:chgData name="Mark Hanly" userId="67462bc7-2b51-4455-b2e7-b5f944a4684a" providerId="ADAL" clId="{C331A30D-C042-C44B-8150-9EF6F909FACB}" dt="2020-08-18T07:58:18.574" v="11401" actId="478"/>
          <ac:grpSpMkLst>
            <pc:docMk/>
            <pc:sldMk cId="4290703698" sldId="260"/>
            <ac:grpSpMk id="28" creationId="{B0A6C0C7-AA17-B249-AB49-4A560FFF8931}"/>
          </ac:grpSpMkLst>
        </pc:grpChg>
        <pc:grpChg chg="del mod">
          <ac:chgData name="Mark Hanly" userId="67462bc7-2b51-4455-b2e7-b5f944a4684a" providerId="ADAL" clId="{C331A30D-C042-C44B-8150-9EF6F909FACB}" dt="2020-08-18T08:33:34.483" v="12780"/>
          <ac:grpSpMkLst>
            <pc:docMk/>
            <pc:sldMk cId="4290703698" sldId="260"/>
            <ac:grpSpMk id="32" creationId="{B9FEF9F8-A443-344F-85C1-A2BE1AA06F93}"/>
          </ac:grpSpMkLst>
        </pc:grpChg>
        <pc:grpChg chg="del mod">
          <ac:chgData name="Mark Hanly" userId="67462bc7-2b51-4455-b2e7-b5f944a4684a" providerId="ADAL" clId="{C331A30D-C042-C44B-8150-9EF6F909FACB}" dt="2020-08-18T08:33:36.271" v="12782"/>
          <ac:grpSpMkLst>
            <pc:docMk/>
            <pc:sldMk cId="4290703698" sldId="260"/>
            <ac:grpSpMk id="34" creationId="{B03C8AE1-C0EB-1F44-BEB8-4C80F62DAC4A}"/>
          </ac:grpSpMkLst>
        </pc:grpChg>
        <pc:grpChg chg="del mod">
          <ac:chgData name="Mark Hanly" userId="67462bc7-2b51-4455-b2e7-b5f944a4684a" providerId="ADAL" clId="{C331A30D-C042-C44B-8150-9EF6F909FACB}" dt="2020-08-18T08:34:01.242" v="12788"/>
          <ac:grpSpMkLst>
            <pc:docMk/>
            <pc:sldMk cId="4290703698" sldId="260"/>
            <ac:grpSpMk id="36" creationId="{9B8772BC-C335-294E-AE78-FBCD09A77C4D}"/>
          </ac:grpSpMkLst>
        </pc:grpChg>
        <pc:grpChg chg="mod">
          <ac:chgData name="Mark Hanly" userId="67462bc7-2b51-4455-b2e7-b5f944a4684a" providerId="ADAL" clId="{C331A30D-C042-C44B-8150-9EF6F909FACB}" dt="2020-08-18T08:34:01.242" v="12788"/>
          <ac:grpSpMkLst>
            <pc:docMk/>
            <pc:sldMk cId="4290703698" sldId="260"/>
            <ac:grpSpMk id="42" creationId="{29F07C82-7108-F040-AE25-7405F0075D3E}"/>
          </ac:grpSpMkLst>
        </pc:grpChg>
        <pc:grpChg chg="del mod">
          <ac:chgData name="Mark Hanly" userId="67462bc7-2b51-4455-b2e7-b5f944a4684a" providerId="ADAL" clId="{C331A30D-C042-C44B-8150-9EF6F909FACB}" dt="2020-08-18T08:34:36.069" v="12796"/>
          <ac:grpSpMkLst>
            <pc:docMk/>
            <pc:sldMk cId="4290703698" sldId="260"/>
            <ac:grpSpMk id="48" creationId="{BD29621B-26FB-024D-BB25-1C9A3170C25A}"/>
          </ac:grpSpMkLst>
        </pc:grpChg>
        <pc:grpChg chg="del mod">
          <ac:chgData name="Mark Hanly" userId="67462bc7-2b51-4455-b2e7-b5f944a4684a" providerId="ADAL" clId="{C331A30D-C042-C44B-8150-9EF6F909FACB}" dt="2020-08-18T08:34:50.599" v="12801"/>
          <ac:grpSpMkLst>
            <pc:docMk/>
            <pc:sldMk cId="4290703698" sldId="260"/>
            <ac:grpSpMk id="50" creationId="{2D59CCD1-43CA-FD4C-9832-B462B20CC554}"/>
          </ac:grpSpMkLst>
        </pc:grpChg>
        <pc:grpChg chg="mod">
          <ac:chgData name="Mark Hanly" userId="67462bc7-2b51-4455-b2e7-b5f944a4684a" providerId="ADAL" clId="{C331A30D-C042-C44B-8150-9EF6F909FACB}" dt="2020-08-18T08:34:49.817" v="12799"/>
          <ac:grpSpMkLst>
            <pc:docMk/>
            <pc:sldMk cId="4290703698" sldId="260"/>
            <ac:grpSpMk id="53" creationId="{7FD43AAD-4631-AB42-BFAC-E7F98FABBB7C}"/>
          </ac:grpSpMkLst>
        </pc:grpChg>
        <pc:grpChg chg="del mod">
          <ac:chgData name="Mark Hanly" userId="67462bc7-2b51-4455-b2e7-b5f944a4684a" providerId="ADAL" clId="{C331A30D-C042-C44B-8150-9EF6F909FACB}" dt="2020-08-18T08:34:51.526" v="12803"/>
          <ac:grpSpMkLst>
            <pc:docMk/>
            <pc:sldMk cId="4290703698" sldId="260"/>
            <ac:grpSpMk id="55" creationId="{0AF88A4E-AB9C-1E44-A6DD-DE2CCA46D088}"/>
          </ac:grpSpMkLst>
        </pc:grpChg>
        <pc:grpChg chg="mod">
          <ac:chgData name="Mark Hanly" userId="67462bc7-2b51-4455-b2e7-b5f944a4684a" providerId="ADAL" clId="{C331A30D-C042-C44B-8150-9EF6F909FACB}" dt="2020-08-18T08:34:51.526" v="12803"/>
          <ac:grpSpMkLst>
            <pc:docMk/>
            <pc:sldMk cId="4290703698" sldId="260"/>
            <ac:grpSpMk id="57" creationId="{AC25264D-2BA5-694A-8E9E-82A421F9B910}"/>
          </ac:grpSpMkLst>
        </pc:grpChg>
        <pc:picChg chg="add del mod">
          <ac:chgData name="Mark Hanly" userId="67462bc7-2b51-4455-b2e7-b5f944a4684a" providerId="ADAL" clId="{C331A30D-C042-C44B-8150-9EF6F909FACB}" dt="2020-08-18T01:48:42.785" v="3072" actId="478"/>
          <ac:picMkLst>
            <pc:docMk/>
            <pc:sldMk cId="4290703698" sldId="260"/>
            <ac:picMk id="6" creationId="{0BA9BBC0-61FD-924F-88B1-AD243E46CE1D}"/>
          </ac:picMkLst>
        </pc:picChg>
        <pc:picChg chg="add del mod">
          <ac:chgData name="Mark Hanly" userId="67462bc7-2b51-4455-b2e7-b5f944a4684a" providerId="ADAL" clId="{C331A30D-C042-C44B-8150-9EF6F909FACB}" dt="2020-08-18T01:41:40.681" v="3066" actId="478"/>
          <ac:picMkLst>
            <pc:docMk/>
            <pc:sldMk cId="4290703698" sldId="260"/>
            <ac:picMk id="8" creationId="{448B45B0-D091-C643-8B90-DAD27B0D6BA5}"/>
          </ac:picMkLst>
        </pc:picChg>
        <pc:picChg chg="add del mod">
          <ac:chgData name="Mark Hanly" userId="67462bc7-2b51-4455-b2e7-b5f944a4684a" providerId="ADAL" clId="{C331A30D-C042-C44B-8150-9EF6F909FACB}" dt="2020-08-18T01:49:54.546" v="3080" actId="478"/>
          <ac:picMkLst>
            <pc:docMk/>
            <pc:sldMk cId="4290703698" sldId="260"/>
            <ac:picMk id="8" creationId="{4EFCE3AF-E791-5449-940B-469A16615EFE}"/>
          </ac:picMkLst>
        </pc:picChg>
        <pc:picChg chg="add mod">
          <ac:chgData name="Mark Hanly" userId="67462bc7-2b51-4455-b2e7-b5f944a4684a" providerId="ADAL" clId="{C331A30D-C042-C44B-8150-9EF6F909FACB}" dt="2020-08-18T01:50:46.392" v="3091" actId="1076"/>
          <ac:picMkLst>
            <pc:docMk/>
            <pc:sldMk cId="4290703698" sldId="260"/>
            <ac:picMk id="10" creationId="{B2586698-974E-5A4D-B7DF-B78DC4397D1D}"/>
          </ac:picMkLst>
        </pc:picChg>
        <pc:inkChg chg="add">
          <ac:chgData name="Mark Hanly" userId="67462bc7-2b51-4455-b2e7-b5f944a4684a" providerId="ADAL" clId="{C331A30D-C042-C44B-8150-9EF6F909FACB}" dt="2020-08-17T01:19:57.204" v="2916" actId="9405"/>
          <ac:inkMkLst>
            <pc:docMk/>
            <pc:sldMk cId="4290703698" sldId="260"/>
            <ac:inkMk id="4" creationId="{924A9038-CFE9-FC46-9990-FCD3FE721DE9}"/>
          </ac:inkMkLst>
        </pc:inkChg>
        <pc:inkChg chg="add del">
          <ac:chgData name="Mark Hanly" userId="67462bc7-2b51-4455-b2e7-b5f944a4684a" providerId="ADAL" clId="{C331A30D-C042-C44B-8150-9EF6F909FACB}" dt="2020-08-18T01:33:55.184" v="2918" actId="9405"/>
          <ac:inkMkLst>
            <pc:docMk/>
            <pc:sldMk cId="4290703698" sldId="260"/>
            <ac:inkMk id="5" creationId="{BA3A9015-3F62-EF49-8DEA-8DA7495549BA}"/>
          </ac:inkMkLst>
        </pc:inkChg>
        <pc:inkChg chg="add del mod">
          <ac:chgData name="Mark Hanly" userId="67462bc7-2b51-4455-b2e7-b5f944a4684a" providerId="ADAL" clId="{C331A30D-C042-C44B-8150-9EF6F909FACB}" dt="2020-08-18T07:58:18.574" v="11401" actId="478"/>
          <ac:inkMkLst>
            <pc:docMk/>
            <pc:sldMk cId="4290703698" sldId="260"/>
            <ac:inkMk id="11" creationId="{72F1790C-9751-DF41-BD80-D38563F39E88}"/>
          </ac:inkMkLst>
        </pc:inkChg>
        <pc:inkChg chg="add del mod topLvl">
          <ac:chgData name="Mark Hanly" userId="67462bc7-2b51-4455-b2e7-b5f944a4684a" providerId="ADAL" clId="{C331A30D-C042-C44B-8150-9EF6F909FACB}" dt="2020-08-18T07:58:18.574" v="11401" actId="478"/>
          <ac:inkMkLst>
            <pc:docMk/>
            <pc:sldMk cId="4290703698" sldId="260"/>
            <ac:inkMk id="12" creationId="{9352FB37-F5B0-6F49-A0E7-ECFB55D3051E}"/>
          </ac:inkMkLst>
        </pc:inkChg>
        <pc:inkChg chg="add del mod">
          <ac:chgData name="Mark Hanly" userId="67462bc7-2b51-4455-b2e7-b5f944a4684a" providerId="ADAL" clId="{C331A30D-C042-C44B-8150-9EF6F909FACB}" dt="2020-08-18T07:58:18.574" v="11401" actId="478"/>
          <ac:inkMkLst>
            <pc:docMk/>
            <pc:sldMk cId="4290703698" sldId="260"/>
            <ac:inkMk id="14" creationId="{A28E1472-6FE1-5A45-8B41-6A37CB342EF7}"/>
          </ac:inkMkLst>
        </pc:inkChg>
        <pc:inkChg chg="add del mod">
          <ac:chgData name="Mark Hanly" userId="67462bc7-2b51-4455-b2e7-b5f944a4684a" providerId="ADAL" clId="{C331A30D-C042-C44B-8150-9EF6F909FACB}" dt="2020-08-18T07:58:18.574" v="11401" actId="478"/>
          <ac:inkMkLst>
            <pc:docMk/>
            <pc:sldMk cId="4290703698" sldId="260"/>
            <ac:inkMk id="16" creationId="{B068694B-3796-D54F-808A-77B130F5C24B}"/>
          </ac:inkMkLst>
        </pc:inkChg>
        <pc:inkChg chg="add del mod">
          <ac:chgData name="Mark Hanly" userId="67462bc7-2b51-4455-b2e7-b5f944a4684a" providerId="ADAL" clId="{C331A30D-C042-C44B-8150-9EF6F909FACB}" dt="2020-08-18T07:58:18.574" v="11401" actId="478"/>
          <ac:inkMkLst>
            <pc:docMk/>
            <pc:sldMk cId="4290703698" sldId="260"/>
            <ac:inkMk id="17" creationId="{D9A1C627-EFB6-E94B-B86A-D540386EFFB0}"/>
          </ac:inkMkLst>
        </pc:inkChg>
        <pc:inkChg chg="add del mod">
          <ac:chgData name="Mark Hanly" userId="67462bc7-2b51-4455-b2e7-b5f944a4684a" providerId="ADAL" clId="{C331A30D-C042-C44B-8150-9EF6F909FACB}" dt="2020-08-18T07:58:18.574" v="11401" actId="478"/>
          <ac:inkMkLst>
            <pc:docMk/>
            <pc:sldMk cId="4290703698" sldId="260"/>
            <ac:inkMk id="18" creationId="{7E5FF410-C788-B245-AC1E-478C086AE2F5}"/>
          </ac:inkMkLst>
        </pc:inkChg>
        <pc:inkChg chg="add del mod topLvl">
          <ac:chgData name="Mark Hanly" userId="67462bc7-2b51-4455-b2e7-b5f944a4684a" providerId="ADAL" clId="{C331A30D-C042-C44B-8150-9EF6F909FACB}" dt="2020-08-18T07:58:18.574" v="11401" actId="478"/>
          <ac:inkMkLst>
            <pc:docMk/>
            <pc:sldMk cId="4290703698" sldId="260"/>
            <ac:inkMk id="20" creationId="{4E32FAD1-7308-4246-AA05-9BD1CC6B2FBB}"/>
          </ac:inkMkLst>
        </pc:inkChg>
        <pc:inkChg chg="add del">
          <ac:chgData name="Mark Hanly" userId="67462bc7-2b51-4455-b2e7-b5f944a4684a" providerId="ADAL" clId="{C331A30D-C042-C44B-8150-9EF6F909FACB}" dt="2020-08-18T07:58:18.574" v="11401" actId="478"/>
          <ac:inkMkLst>
            <pc:docMk/>
            <pc:sldMk cId="4290703698" sldId="260"/>
            <ac:inkMk id="22" creationId="{6B665861-91C4-EA45-AD65-4CDF27F33DB2}"/>
          </ac:inkMkLst>
        </pc:inkChg>
        <pc:inkChg chg="add del">
          <ac:chgData name="Mark Hanly" userId="67462bc7-2b51-4455-b2e7-b5f944a4684a" providerId="ADAL" clId="{C331A30D-C042-C44B-8150-9EF6F909FACB}" dt="2020-08-18T07:58:18.574" v="11401" actId="478"/>
          <ac:inkMkLst>
            <pc:docMk/>
            <pc:sldMk cId="4290703698" sldId="260"/>
            <ac:inkMk id="23" creationId="{10EA7BED-FA22-B94D-8E13-457CE828E526}"/>
          </ac:inkMkLst>
        </pc:inkChg>
        <pc:inkChg chg="add del">
          <ac:chgData name="Mark Hanly" userId="67462bc7-2b51-4455-b2e7-b5f944a4684a" providerId="ADAL" clId="{C331A30D-C042-C44B-8150-9EF6F909FACB}" dt="2020-08-18T07:58:18.574" v="11401" actId="478"/>
          <ac:inkMkLst>
            <pc:docMk/>
            <pc:sldMk cId="4290703698" sldId="260"/>
            <ac:inkMk id="24" creationId="{E11CE66E-4375-F142-9BAB-43551C4EB035}"/>
          </ac:inkMkLst>
        </pc:inkChg>
        <pc:inkChg chg="add del">
          <ac:chgData name="Mark Hanly" userId="67462bc7-2b51-4455-b2e7-b5f944a4684a" providerId="ADAL" clId="{C331A30D-C042-C44B-8150-9EF6F909FACB}" dt="2020-08-18T07:58:18.574" v="11401" actId="478"/>
          <ac:inkMkLst>
            <pc:docMk/>
            <pc:sldMk cId="4290703698" sldId="260"/>
            <ac:inkMk id="25" creationId="{E322CD3A-CAEF-7F4A-9B25-572C6EF998BF}"/>
          </ac:inkMkLst>
        </pc:inkChg>
        <pc:inkChg chg="add del mod topLvl">
          <ac:chgData name="Mark Hanly" userId="67462bc7-2b51-4455-b2e7-b5f944a4684a" providerId="ADAL" clId="{C331A30D-C042-C44B-8150-9EF6F909FACB}" dt="2020-08-18T07:58:18.574" v="11401" actId="478"/>
          <ac:inkMkLst>
            <pc:docMk/>
            <pc:sldMk cId="4290703698" sldId="260"/>
            <ac:inkMk id="26" creationId="{707206C0-5976-6D40-9D1C-6A291E0726D3}"/>
          </ac:inkMkLst>
        </pc:inkChg>
        <pc:inkChg chg="add del mod topLvl">
          <ac:chgData name="Mark Hanly" userId="67462bc7-2b51-4455-b2e7-b5f944a4684a" providerId="ADAL" clId="{C331A30D-C042-C44B-8150-9EF6F909FACB}" dt="2020-08-18T07:58:18.574" v="11401" actId="478"/>
          <ac:inkMkLst>
            <pc:docMk/>
            <pc:sldMk cId="4290703698" sldId="260"/>
            <ac:inkMk id="27" creationId="{92DE1D77-5A42-704A-95AC-9605FC77156E}"/>
          </ac:inkMkLst>
        </pc:inkChg>
        <pc:inkChg chg="add del">
          <ac:chgData name="Mark Hanly" userId="67462bc7-2b51-4455-b2e7-b5f944a4684a" providerId="ADAL" clId="{C331A30D-C042-C44B-8150-9EF6F909FACB}" dt="2020-08-18T07:58:18.574" v="11401" actId="478"/>
          <ac:inkMkLst>
            <pc:docMk/>
            <pc:sldMk cId="4290703698" sldId="260"/>
            <ac:inkMk id="29" creationId="{BF2F870D-67AC-BA46-95B8-D90362E8350E}"/>
          </ac:inkMkLst>
        </pc:inkChg>
        <pc:inkChg chg="add mod">
          <ac:chgData name="Mark Hanly" userId="67462bc7-2b51-4455-b2e7-b5f944a4684a" providerId="ADAL" clId="{C331A30D-C042-C44B-8150-9EF6F909FACB}" dt="2020-08-18T08:34:01.242" v="12788"/>
          <ac:inkMkLst>
            <pc:docMk/>
            <pc:sldMk cId="4290703698" sldId="260"/>
            <ac:inkMk id="30" creationId="{BC7B0C21-1883-5F41-AA26-A5795111B985}"/>
          </ac:inkMkLst>
        </pc:inkChg>
        <pc:inkChg chg="add mod">
          <ac:chgData name="Mark Hanly" userId="67462bc7-2b51-4455-b2e7-b5f944a4684a" providerId="ADAL" clId="{C331A30D-C042-C44B-8150-9EF6F909FACB}" dt="2020-08-18T08:34:01.242" v="12788"/>
          <ac:inkMkLst>
            <pc:docMk/>
            <pc:sldMk cId="4290703698" sldId="260"/>
            <ac:inkMk id="31" creationId="{D473BD54-091A-C743-BDF7-0017CDDD21F7}"/>
          </ac:inkMkLst>
        </pc:inkChg>
        <pc:inkChg chg="add mod">
          <ac:chgData name="Mark Hanly" userId="67462bc7-2b51-4455-b2e7-b5f944a4684a" providerId="ADAL" clId="{C331A30D-C042-C44B-8150-9EF6F909FACB}" dt="2020-08-18T08:34:01.242" v="12788"/>
          <ac:inkMkLst>
            <pc:docMk/>
            <pc:sldMk cId="4290703698" sldId="260"/>
            <ac:inkMk id="33" creationId="{676D8EF5-F284-9C4A-9AA5-1F915AD01E16}"/>
          </ac:inkMkLst>
        </pc:inkChg>
        <pc:inkChg chg="add mod">
          <ac:chgData name="Mark Hanly" userId="67462bc7-2b51-4455-b2e7-b5f944a4684a" providerId="ADAL" clId="{C331A30D-C042-C44B-8150-9EF6F909FACB}" dt="2020-08-18T08:34:01.242" v="12788"/>
          <ac:inkMkLst>
            <pc:docMk/>
            <pc:sldMk cId="4290703698" sldId="260"/>
            <ac:inkMk id="35" creationId="{275D4C1D-078F-4D4E-BD2C-F6208B4556A2}"/>
          </ac:inkMkLst>
        </pc:inkChg>
        <pc:inkChg chg="add">
          <ac:chgData name="Mark Hanly" userId="67462bc7-2b51-4455-b2e7-b5f944a4684a" providerId="ADAL" clId="{C331A30D-C042-C44B-8150-9EF6F909FACB}" dt="2020-08-18T08:33:42.533" v="12783" actId="9405"/>
          <ac:inkMkLst>
            <pc:docMk/>
            <pc:sldMk cId="4290703698" sldId="260"/>
            <ac:inkMk id="37" creationId="{95536D63-A9BD-0646-9474-78ECA60C748B}"/>
          </ac:inkMkLst>
        </pc:inkChg>
        <pc:inkChg chg="add">
          <ac:chgData name="Mark Hanly" userId="67462bc7-2b51-4455-b2e7-b5f944a4684a" providerId="ADAL" clId="{C331A30D-C042-C44B-8150-9EF6F909FACB}" dt="2020-08-18T08:33:49.527" v="12784" actId="9405"/>
          <ac:inkMkLst>
            <pc:docMk/>
            <pc:sldMk cId="4290703698" sldId="260"/>
            <ac:inkMk id="38" creationId="{04962CD2-B802-864E-B0EE-E2DE7E99A752}"/>
          </ac:inkMkLst>
        </pc:inkChg>
        <pc:inkChg chg="add mod">
          <ac:chgData name="Mark Hanly" userId="67462bc7-2b51-4455-b2e7-b5f944a4684a" providerId="ADAL" clId="{C331A30D-C042-C44B-8150-9EF6F909FACB}" dt="2020-08-18T08:34:01.242" v="12788"/>
          <ac:inkMkLst>
            <pc:docMk/>
            <pc:sldMk cId="4290703698" sldId="260"/>
            <ac:inkMk id="39" creationId="{8AAE4FDB-E5BE-8547-AB6C-5590CCE907BE}"/>
          </ac:inkMkLst>
        </pc:inkChg>
        <pc:inkChg chg="add mod">
          <ac:chgData name="Mark Hanly" userId="67462bc7-2b51-4455-b2e7-b5f944a4684a" providerId="ADAL" clId="{C331A30D-C042-C44B-8150-9EF6F909FACB}" dt="2020-08-18T08:34:01.242" v="12788"/>
          <ac:inkMkLst>
            <pc:docMk/>
            <pc:sldMk cId="4290703698" sldId="260"/>
            <ac:inkMk id="40" creationId="{225042A9-7FE1-6E45-BE7E-13960E93E25E}"/>
          </ac:inkMkLst>
        </pc:inkChg>
        <pc:inkChg chg="add mod">
          <ac:chgData name="Mark Hanly" userId="67462bc7-2b51-4455-b2e7-b5f944a4684a" providerId="ADAL" clId="{C331A30D-C042-C44B-8150-9EF6F909FACB}" dt="2020-08-18T08:34:01.242" v="12788"/>
          <ac:inkMkLst>
            <pc:docMk/>
            <pc:sldMk cId="4290703698" sldId="260"/>
            <ac:inkMk id="41" creationId="{8C70A692-3632-844C-80B8-BAF9DD94A111}"/>
          </ac:inkMkLst>
        </pc:inkChg>
        <pc:inkChg chg="add">
          <ac:chgData name="Mark Hanly" userId="67462bc7-2b51-4455-b2e7-b5f944a4684a" providerId="ADAL" clId="{C331A30D-C042-C44B-8150-9EF6F909FACB}" dt="2020-08-18T08:34:02.116" v="12789" actId="9405"/>
          <ac:inkMkLst>
            <pc:docMk/>
            <pc:sldMk cId="4290703698" sldId="260"/>
            <ac:inkMk id="43" creationId="{4F5105EF-EE34-0C47-B50F-2F01F36C27D2}"/>
          </ac:inkMkLst>
        </pc:inkChg>
        <pc:inkChg chg="add">
          <ac:chgData name="Mark Hanly" userId="67462bc7-2b51-4455-b2e7-b5f944a4684a" providerId="ADAL" clId="{C331A30D-C042-C44B-8150-9EF6F909FACB}" dt="2020-08-18T08:34:15.533" v="12790" actId="9405"/>
          <ac:inkMkLst>
            <pc:docMk/>
            <pc:sldMk cId="4290703698" sldId="260"/>
            <ac:inkMk id="44" creationId="{C46DDA86-66CB-8246-A715-2CFC4C2EADB2}"/>
          </ac:inkMkLst>
        </pc:inkChg>
        <pc:inkChg chg="add mod">
          <ac:chgData name="Mark Hanly" userId="67462bc7-2b51-4455-b2e7-b5f944a4684a" providerId="ADAL" clId="{C331A30D-C042-C44B-8150-9EF6F909FACB}" dt="2020-08-18T08:34:51.526" v="12803"/>
          <ac:inkMkLst>
            <pc:docMk/>
            <pc:sldMk cId="4290703698" sldId="260"/>
            <ac:inkMk id="45" creationId="{70D20684-1292-6E4F-AEE4-929639F91131}"/>
          </ac:inkMkLst>
        </pc:inkChg>
        <pc:inkChg chg="add mod">
          <ac:chgData name="Mark Hanly" userId="67462bc7-2b51-4455-b2e7-b5f944a4684a" providerId="ADAL" clId="{C331A30D-C042-C44B-8150-9EF6F909FACB}" dt="2020-08-18T08:34:51.526" v="12803"/>
          <ac:inkMkLst>
            <pc:docMk/>
            <pc:sldMk cId="4290703698" sldId="260"/>
            <ac:inkMk id="46" creationId="{ED7996AC-FF50-B149-8FC2-D342CB53DCF4}"/>
          </ac:inkMkLst>
        </pc:inkChg>
        <pc:inkChg chg="add mod">
          <ac:chgData name="Mark Hanly" userId="67462bc7-2b51-4455-b2e7-b5f944a4684a" providerId="ADAL" clId="{C331A30D-C042-C44B-8150-9EF6F909FACB}" dt="2020-08-18T08:34:51.526" v="12803"/>
          <ac:inkMkLst>
            <pc:docMk/>
            <pc:sldMk cId="4290703698" sldId="260"/>
            <ac:inkMk id="47" creationId="{40D666FF-4C93-F14D-8A2E-60DB951306C0}"/>
          </ac:inkMkLst>
        </pc:inkChg>
        <pc:inkChg chg="add mod">
          <ac:chgData name="Mark Hanly" userId="67462bc7-2b51-4455-b2e7-b5f944a4684a" providerId="ADAL" clId="{C331A30D-C042-C44B-8150-9EF6F909FACB}" dt="2020-08-18T08:34:50.599" v="12801"/>
          <ac:inkMkLst>
            <pc:docMk/>
            <pc:sldMk cId="4290703698" sldId="260"/>
            <ac:inkMk id="49" creationId="{44C3EFFD-47E7-E14B-A4B9-8148245D10E5}"/>
          </ac:inkMkLst>
        </pc:inkChg>
        <pc:inkChg chg="add mod">
          <ac:chgData name="Mark Hanly" userId="67462bc7-2b51-4455-b2e7-b5f944a4684a" providerId="ADAL" clId="{C331A30D-C042-C44B-8150-9EF6F909FACB}" dt="2020-08-18T08:34:49.817" v="12799"/>
          <ac:inkMkLst>
            <pc:docMk/>
            <pc:sldMk cId="4290703698" sldId="260"/>
            <ac:inkMk id="51" creationId="{4AC77B03-CCF2-BC45-83F3-ADE86ED657DA}"/>
          </ac:inkMkLst>
        </pc:inkChg>
        <pc:inkChg chg="add mod">
          <ac:chgData name="Mark Hanly" userId="67462bc7-2b51-4455-b2e7-b5f944a4684a" providerId="ADAL" clId="{C331A30D-C042-C44B-8150-9EF6F909FACB}" dt="2020-08-18T08:34:49.817" v="12799"/>
          <ac:inkMkLst>
            <pc:docMk/>
            <pc:sldMk cId="4290703698" sldId="260"/>
            <ac:inkMk id="52" creationId="{65C81CE4-4B80-C34B-BB34-69DF144FD1CB}"/>
          </ac:inkMkLst>
        </pc:inkChg>
        <pc:inkChg chg="add mod">
          <ac:chgData name="Mark Hanly" userId="67462bc7-2b51-4455-b2e7-b5f944a4684a" providerId="ADAL" clId="{C331A30D-C042-C44B-8150-9EF6F909FACB}" dt="2020-08-18T08:34:51.526" v="12803"/>
          <ac:inkMkLst>
            <pc:docMk/>
            <pc:sldMk cId="4290703698" sldId="260"/>
            <ac:inkMk id="54" creationId="{D1253372-9C41-0748-B159-0D7926AC2A32}"/>
          </ac:inkMkLst>
        </pc:inkChg>
        <pc:inkChg chg="add mod">
          <ac:chgData name="Mark Hanly" userId="67462bc7-2b51-4455-b2e7-b5f944a4684a" providerId="ADAL" clId="{C331A30D-C042-C44B-8150-9EF6F909FACB}" dt="2020-08-18T08:34:51.526" v="12803"/>
          <ac:inkMkLst>
            <pc:docMk/>
            <pc:sldMk cId="4290703698" sldId="260"/>
            <ac:inkMk id="56" creationId="{56F3F65B-878B-9442-8538-B1240F9B89C1}"/>
          </ac:inkMkLst>
        </pc:inkChg>
      </pc:sldChg>
      <pc:sldChg chg="del">
        <pc:chgData name="Mark Hanly" userId="67462bc7-2b51-4455-b2e7-b5f944a4684a" providerId="ADAL" clId="{C331A30D-C042-C44B-8150-9EF6F909FACB}" dt="2020-08-14T05:24:29.911" v="12" actId="2696"/>
        <pc:sldMkLst>
          <pc:docMk/>
          <pc:sldMk cId="3124804437" sldId="261"/>
        </pc:sldMkLst>
      </pc:sldChg>
      <pc:sldChg chg="addSp delSp modSp add mod modNotesTx">
        <pc:chgData name="Mark Hanly" userId="67462bc7-2b51-4455-b2e7-b5f944a4684a" providerId="ADAL" clId="{C331A30D-C042-C44B-8150-9EF6F909FACB}" dt="2020-08-18T08:38:00.698" v="12846"/>
        <pc:sldMkLst>
          <pc:docMk/>
          <pc:sldMk cId="3733193164" sldId="261"/>
        </pc:sldMkLst>
        <pc:spChg chg="mod">
          <ac:chgData name="Mark Hanly" userId="67462bc7-2b51-4455-b2e7-b5f944a4684a" providerId="ADAL" clId="{C331A30D-C042-C44B-8150-9EF6F909FACB}" dt="2020-08-18T01:58:23.137" v="4030" actId="20577"/>
          <ac:spMkLst>
            <pc:docMk/>
            <pc:sldMk cId="3733193164" sldId="261"/>
            <ac:spMk id="2" creationId="{570155C9-FDCC-554F-BC10-15A2AFF32709}"/>
          </ac:spMkLst>
        </pc:spChg>
        <pc:spChg chg="mod">
          <ac:chgData name="Mark Hanly" userId="67462bc7-2b51-4455-b2e7-b5f944a4684a" providerId="ADAL" clId="{C331A30D-C042-C44B-8150-9EF6F909FACB}" dt="2020-08-18T02:06:15.652" v="4771" actId="20577"/>
          <ac:spMkLst>
            <pc:docMk/>
            <pc:sldMk cId="3733193164" sldId="261"/>
            <ac:spMk id="3" creationId="{512E9C4F-C00E-344D-8113-766BB300C246}"/>
          </ac:spMkLst>
        </pc:spChg>
        <pc:grpChg chg="del mod">
          <ac:chgData name="Mark Hanly" userId="67462bc7-2b51-4455-b2e7-b5f944a4684a" providerId="ADAL" clId="{C331A30D-C042-C44B-8150-9EF6F909FACB}" dt="2020-08-18T07:58:26.558" v="11402" actId="478"/>
          <ac:grpSpMkLst>
            <pc:docMk/>
            <pc:sldMk cId="3733193164" sldId="261"/>
            <ac:grpSpMk id="7" creationId="{C41BFF3D-9A7F-5444-A560-CB53175FDC17}"/>
          </ac:grpSpMkLst>
        </pc:grpChg>
        <pc:grpChg chg="mod">
          <ac:chgData name="Mark Hanly" userId="67462bc7-2b51-4455-b2e7-b5f944a4684a" providerId="ADAL" clId="{C331A30D-C042-C44B-8150-9EF6F909FACB}" dt="2020-08-18T07:32:20.070" v="10897"/>
          <ac:grpSpMkLst>
            <pc:docMk/>
            <pc:sldMk cId="3733193164" sldId="261"/>
            <ac:grpSpMk id="14" creationId="{FEAF65C4-866A-9740-BBDA-AD51265051E3}"/>
          </ac:grpSpMkLst>
        </pc:grpChg>
        <pc:grpChg chg="del mod">
          <ac:chgData name="Mark Hanly" userId="67462bc7-2b51-4455-b2e7-b5f944a4684a" providerId="ADAL" clId="{C331A30D-C042-C44B-8150-9EF6F909FACB}" dt="2020-08-18T07:58:26.558" v="11402" actId="478"/>
          <ac:grpSpMkLst>
            <pc:docMk/>
            <pc:sldMk cId="3733193164" sldId="261"/>
            <ac:grpSpMk id="20" creationId="{F4A30C8E-F03F-5C4D-8B58-CA21C663F42D}"/>
          </ac:grpSpMkLst>
        </pc:grpChg>
        <pc:grpChg chg="del mod">
          <ac:chgData name="Mark Hanly" userId="67462bc7-2b51-4455-b2e7-b5f944a4684a" providerId="ADAL" clId="{C331A30D-C042-C44B-8150-9EF6F909FACB}" dt="2020-08-18T07:58:26.558" v="11402" actId="478"/>
          <ac:grpSpMkLst>
            <pc:docMk/>
            <pc:sldMk cId="3733193164" sldId="261"/>
            <ac:grpSpMk id="25" creationId="{BF3CC876-397C-CF48-9F42-4CF7787AC478}"/>
          </ac:grpSpMkLst>
        </pc:grpChg>
        <pc:grpChg chg="del mod">
          <ac:chgData name="Mark Hanly" userId="67462bc7-2b51-4455-b2e7-b5f944a4684a" providerId="ADAL" clId="{C331A30D-C042-C44B-8150-9EF6F909FACB}" dt="2020-08-18T07:58:26.558" v="11402" actId="478"/>
          <ac:grpSpMkLst>
            <pc:docMk/>
            <pc:sldMk cId="3733193164" sldId="261"/>
            <ac:grpSpMk id="28" creationId="{78E23D3E-F3FC-2E47-9F2A-873BAEBA38F6}"/>
          </ac:grpSpMkLst>
        </pc:grpChg>
        <pc:grpChg chg="del mod">
          <ac:chgData name="Mark Hanly" userId="67462bc7-2b51-4455-b2e7-b5f944a4684a" providerId="ADAL" clId="{C331A30D-C042-C44B-8150-9EF6F909FACB}" dt="2020-08-18T07:58:26.558" v="11402" actId="478"/>
          <ac:grpSpMkLst>
            <pc:docMk/>
            <pc:sldMk cId="3733193164" sldId="261"/>
            <ac:grpSpMk id="31" creationId="{A82EF5B0-D5D6-DF45-9094-73626CF2F817}"/>
          </ac:grpSpMkLst>
        </pc:grpChg>
        <pc:grpChg chg="mod">
          <ac:chgData name="Mark Hanly" userId="67462bc7-2b51-4455-b2e7-b5f944a4684a" providerId="ADAL" clId="{C331A30D-C042-C44B-8150-9EF6F909FACB}" dt="2020-08-18T08:35:29.556" v="12806"/>
          <ac:grpSpMkLst>
            <pc:docMk/>
            <pc:sldMk cId="3733193164" sldId="261"/>
            <ac:grpSpMk id="35" creationId="{42CBD26B-BE70-FB45-B511-A7497DAC5367}"/>
          </ac:grpSpMkLst>
        </pc:grpChg>
        <pc:grpChg chg="mod">
          <ac:chgData name="Mark Hanly" userId="67462bc7-2b51-4455-b2e7-b5f944a4684a" providerId="ADAL" clId="{C331A30D-C042-C44B-8150-9EF6F909FACB}" dt="2020-08-18T08:35:35.861" v="12813"/>
          <ac:grpSpMkLst>
            <pc:docMk/>
            <pc:sldMk cId="3733193164" sldId="261"/>
            <ac:grpSpMk id="42" creationId="{C2981D80-B601-5447-A213-F8AE40439092}"/>
          </ac:grpSpMkLst>
        </pc:grpChg>
        <pc:grpChg chg="mod">
          <ac:chgData name="Mark Hanly" userId="67462bc7-2b51-4455-b2e7-b5f944a4684a" providerId="ADAL" clId="{C331A30D-C042-C44B-8150-9EF6F909FACB}" dt="2020-08-18T08:35:58.882" v="12820"/>
          <ac:grpSpMkLst>
            <pc:docMk/>
            <pc:sldMk cId="3733193164" sldId="261"/>
            <ac:grpSpMk id="49" creationId="{A681EBE7-7628-7E42-8F1A-197D18CDB816}"/>
          </ac:grpSpMkLst>
        </pc:grpChg>
        <pc:grpChg chg="mod">
          <ac:chgData name="Mark Hanly" userId="67462bc7-2b51-4455-b2e7-b5f944a4684a" providerId="ADAL" clId="{C331A30D-C042-C44B-8150-9EF6F909FACB}" dt="2020-08-18T08:36:57.983" v="12828"/>
          <ac:grpSpMkLst>
            <pc:docMk/>
            <pc:sldMk cId="3733193164" sldId="261"/>
            <ac:grpSpMk id="57" creationId="{0B75C4D6-C128-F042-8B50-1291AEEA7541}"/>
          </ac:grpSpMkLst>
        </pc:grpChg>
        <pc:grpChg chg="mod">
          <ac:chgData name="Mark Hanly" userId="67462bc7-2b51-4455-b2e7-b5f944a4684a" providerId="ADAL" clId="{C331A30D-C042-C44B-8150-9EF6F909FACB}" dt="2020-08-18T08:37:37.235" v="12840"/>
          <ac:grpSpMkLst>
            <pc:docMk/>
            <pc:sldMk cId="3733193164" sldId="261"/>
            <ac:grpSpMk id="61" creationId="{9AD8948D-C63B-4042-B7EE-E5924743CF85}"/>
          </ac:grpSpMkLst>
        </pc:grpChg>
        <pc:grpChg chg="mod">
          <ac:chgData name="Mark Hanly" userId="67462bc7-2b51-4455-b2e7-b5f944a4684a" providerId="ADAL" clId="{C331A30D-C042-C44B-8150-9EF6F909FACB}" dt="2020-08-18T08:37:36.147" v="12837"/>
          <ac:grpSpMkLst>
            <pc:docMk/>
            <pc:sldMk cId="3733193164" sldId="261"/>
            <ac:grpSpMk id="64" creationId="{42AEDF1E-639B-0F47-8A36-21DF39A39100}"/>
          </ac:grpSpMkLst>
        </pc:grpChg>
        <pc:grpChg chg="mod">
          <ac:chgData name="Mark Hanly" userId="67462bc7-2b51-4455-b2e7-b5f944a4684a" providerId="ADAL" clId="{C331A30D-C042-C44B-8150-9EF6F909FACB}" dt="2020-08-18T08:38:00.698" v="12846"/>
          <ac:grpSpMkLst>
            <pc:docMk/>
            <pc:sldMk cId="3733193164" sldId="261"/>
            <ac:grpSpMk id="68" creationId="{AD318AA4-5835-354B-9094-E3FFE67BB9C9}"/>
          </ac:grpSpMkLst>
        </pc:grpChg>
        <pc:inkChg chg="add del mod topLvl">
          <ac:chgData name="Mark Hanly" userId="67462bc7-2b51-4455-b2e7-b5f944a4684a" providerId="ADAL" clId="{C331A30D-C042-C44B-8150-9EF6F909FACB}" dt="2020-08-18T07:58:26.558" v="11402" actId="478"/>
          <ac:inkMkLst>
            <pc:docMk/>
            <pc:sldMk cId="3733193164" sldId="261"/>
            <ac:inkMk id="5" creationId="{446C3485-C6D4-8C43-ADC5-27A8E5703E87}"/>
          </ac:inkMkLst>
        </pc:inkChg>
        <pc:inkChg chg="add del mod topLvl">
          <ac:chgData name="Mark Hanly" userId="67462bc7-2b51-4455-b2e7-b5f944a4684a" providerId="ADAL" clId="{C331A30D-C042-C44B-8150-9EF6F909FACB}" dt="2020-08-18T07:58:26.558" v="11402" actId="478"/>
          <ac:inkMkLst>
            <pc:docMk/>
            <pc:sldMk cId="3733193164" sldId="261"/>
            <ac:inkMk id="6" creationId="{A17E1232-C712-1A43-8B62-DB6543B20A7C}"/>
          </ac:inkMkLst>
        </pc:inkChg>
        <pc:inkChg chg="add del">
          <ac:chgData name="Mark Hanly" userId="67462bc7-2b51-4455-b2e7-b5f944a4684a" providerId="ADAL" clId="{C331A30D-C042-C44B-8150-9EF6F909FACB}" dt="2020-08-18T07:58:26.558" v="11402" actId="478"/>
          <ac:inkMkLst>
            <pc:docMk/>
            <pc:sldMk cId="3733193164" sldId="261"/>
            <ac:inkMk id="8" creationId="{FD466C11-D74C-D84C-8F60-117C8ABC0DBE}"/>
          </ac:inkMkLst>
        </pc:inkChg>
        <pc:inkChg chg="add del mod">
          <ac:chgData name="Mark Hanly" userId="67462bc7-2b51-4455-b2e7-b5f944a4684a" providerId="ADAL" clId="{C331A30D-C042-C44B-8150-9EF6F909FACB}" dt="2020-08-18T07:32:21.565" v="10900" actId="9405"/>
          <ac:inkMkLst>
            <pc:docMk/>
            <pc:sldMk cId="3733193164" sldId="261"/>
            <ac:inkMk id="9" creationId="{10EDA04F-785C-B242-84FE-24F9F7800259}"/>
          </ac:inkMkLst>
        </pc:inkChg>
        <pc:inkChg chg="add del mod">
          <ac:chgData name="Mark Hanly" userId="67462bc7-2b51-4455-b2e7-b5f944a4684a" providerId="ADAL" clId="{C331A30D-C042-C44B-8150-9EF6F909FACB}" dt="2020-08-18T07:32:21.125" v="10899" actId="9405"/>
          <ac:inkMkLst>
            <pc:docMk/>
            <pc:sldMk cId="3733193164" sldId="261"/>
            <ac:inkMk id="11" creationId="{52CC20BA-68E2-4A4E-9284-963315867AC5}"/>
          </ac:inkMkLst>
        </pc:inkChg>
        <pc:inkChg chg="add del mod">
          <ac:chgData name="Mark Hanly" userId="67462bc7-2b51-4455-b2e7-b5f944a4684a" providerId="ADAL" clId="{C331A30D-C042-C44B-8150-9EF6F909FACB}" dt="2020-08-18T07:32:20.591" v="10898" actId="9405"/>
          <ac:inkMkLst>
            <pc:docMk/>
            <pc:sldMk cId="3733193164" sldId="261"/>
            <ac:inkMk id="12" creationId="{1E38D00F-7B77-D147-89D7-E8C87208427C}"/>
          </ac:inkMkLst>
        </pc:inkChg>
        <pc:inkChg chg="add del mod">
          <ac:chgData name="Mark Hanly" userId="67462bc7-2b51-4455-b2e7-b5f944a4684a" providerId="ADAL" clId="{C331A30D-C042-C44B-8150-9EF6F909FACB}" dt="2020-08-18T07:32:20.070" v="10897"/>
          <ac:inkMkLst>
            <pc:docMk/>
            <pc:sldMk cId="3733193164" sldId="261"/>
            <ac:inkMk id="13" creationId="{0B719261-F83C-B540-B3B0-DB85477D7193}"/>
          </ac:inkMkLst>
        </pc:inkChg>
        <pc:inkChg chg="add del mod">
          <ac:chgData name="Mark Hanly" userId="67462bc7-2b51-4455-b2e7-b5f944a4684a" providerId="ADAL" clId="{C331A30D-C042-C44B-8150-9EF6F909FACB}" dt="2020-08-18T07:58:26.558" v="11402" actId="478"/>
          <ac:inkMkLst>
            <pc:docMk/>
            <pc:sldMk cId="3733193164" sldId="261"/>
            <ac:inkMk id="15" creationId="{30BC198A-146F-2F40-8AA4-A573488E2298}"/>
          </ac:inkMkLst>
        </pc:inkChg>
        <pc:inkChg chg="add del mod">
          <ac:chgData name="Mark Hanly" userId="67462bc7-2b51-4455-b2e7-b5f944a4684a" providerId="ADAL" clId="{C331A30D-C042-C44B-8150-9EF6F909FACB}" dt="2020-08-18T07:58:26.558" v="11402" actId="478"/>
          <ac:inkMkLst>
            <pc:docMk/>
            <pc:sldMk cId="3733193164" sldId="261"/>
            <ac:inkMk id="16" creationId="{1A47836B-F78A-CA45-A2B6-20FE24106BD0}"/>
          </ac:inkMkLst>
        </pc:inkChg>
        <pc:inkChg chg="add del mod">
          <ac:chgData name="Mark Hanly" userId="67462bc7-2b51-4455-b2e7-b5f944a4684a" providerId="ADAL" clId="{C331A30D-C042-C44B-8150-9EF6F909FACB}" dt="2020-08-18T07:58:26.558" v="11402" actId="478"/>
          <ac:inkMkLst>
            <pc:docMk/>
            <pc:sldMk cId="3733193164" sldId="261"/>
            <ac:inkMk id="17" creationId="{68B00C1F-158F-924E-98B7-965EA0E2CC15}"/>
          </ac:inkMkLst>
        </pc:inkChg>
        <pc:inkChg chg="add del mod topLvl">
          <ac:chgData name="Mark Hanly" userId="67462bc7-2b51-4455-b2e7-b5f944a4684a" providerId="ADAL" clId="{C331A30D-C042-C44B-8150-9EF6F909FACB}" dt="2020-08-18T07:58:29.467" v="11403" actId="478"/>
          <ac:inkMkLst>
            <pc:docMk/>
            <pc:sldMk cId="3733193164" sldId="261"/>
            <ac:inkMk id="18" creationId="{20E6A666-4ACC-BF4A-AF52-576E158647C4}"/>
          </ac:inkMkLst>
        </pc:inkChg>
        <pc:inkChg chg="add del mod topLvl">
          <ac:chgData name="Mark Hanly" userId="67462bc7-2b51-4455-b2e7-b5f944a4684a" providerId="ADAL" clId="{C331A30D-C042-C44B-8150-9EF6F909FACB}" dt="2020-08-18T07:58:26.558" v="11402" actId="478"/>
          <ac:inkMkLst>
            <pc:docMk/>
            <pc:sldMk cId="3733193164" sldId="261"/>
            <ac:inkMk id="19" creationId="{CCC6D64D-5528-8A4C-BB21-D791B61EA3A7}"/>
          </ac:inkMkLst>
        </pc:inkChg>
        <pc:inkChg chg="add del">
          <ac:chgData name="Mark Hanly" userId="67462bc7-2b51-4455-b2e7-b5f944a4684a" providerId="ADAL" clId="{C331A30D-C042-C44B-8150-9EF6F909FACB}" dt="2020-08-18T07:58:29.467" v="11403" actId="478"/>
          <ac:inkMkLst>
            <pc:docMk/>
            <pc:sldMk cId="3733193164" sldId="261"/>
            <ac:inkMk id="21" creationId="{72A47D67-933A-054E-BBC5-282910FF3724}"/>
          </ac:inkMkLst>
        </pc:inkChg>
        <pc:inkChg chg="add del">
          <ac:chgData name="Mark Hanly" userId="67462bc7-2b51-4455-b2e7-b5f944a4684a" providerId="ADAL" clId="{C331A30D-C042-C44B-8150-9EF6F909FACB}" dt="2020-08-18T07:58:26.558" v="11402" actId="478"/>
          <ac:inkMkLst>
            <pc:docMk/>
            <pc:sldMk cId="3733193164" sldId="261"/>
            <ac:inkMk id="22" creationId="{FFDEABCE-7D53-5145-883A-A24261895D1B}"/>
          </ac:inkMkLst>
        </pc:inkChg>
        <pc:inkChg chg="add del mod topLvl">
          <ac:chgData name="Mark Hanly" userId="67462bc7-2b51-4455-b2e7-b5f944a4684a" providerId="ADAL" clId="{C331A30D-C042-C44B-8150-9EF6F909FACB}" dt="2020-08-18T07:58:26.558" v="11402" actId="478"/>
          <ac:inkMkLst>
            <pc:docMk/>
            <pc:sldMk cId="3733193164" sldId="261"/>
            <ac:inkMk id="23" creationId="{8DC83DDE-C66A-9D4F-949D-2727D1A5C480}"/>
          </ac:inkMkLst>
        </pc:inkChg>
        <pc:inkChg chg="add del mod topLvl">
          <ac:chgData name="Mark Hanly" userId="67462bc7-2b51-4455-b2e7-b5f944a4684a" providerId="ADAL" clId="{C331A30D-C042-C44B-8150-9EF6F909FACB}" dt="2020-08-18T07:58:26.558" v="11402" actId="478"/>
          <ac:inkMkLst>
            <pc:docMk/>
            <pc:sldMk cId="3733193164" sldId="261"/>
            <ac:inkMk id="24" creationId="{3A1B53D5-FF53-7148-AEBE-2DCC39B61711}"/>
          </ac:inkMkLst>
        </pc:inkChg>
        <pc:inkChg chg="add del mod topLvl">
          <ac:chgData name="Mark Hanly" userId="67462bc7-2b51-4455-b2e7-b5f944a4684a" providerId="ADAL" clId="{C331A30D-C042-C44B-8150-9EF6F909FACB}" dt="2020-08-18T07:58:26.558" v="11402" actId="478"/>
          <ac:inkMkLst>
            <pc:docMk/>
            <pc:sldMk cId="3733193164" sldId="261"/>
            <ac:inkMk id="26" creationId="{CFCEB618-7E99-764C-92AE-AD2068131AD3}"/>
          </ac:inkMkLst>
        </pc:inkChg>
        <pc:inkChg chg="add del mod topLvl">
          <ac:chgData name="Mark Hanly" userId="67462bc7-2b51-4455-b2e7-b5f944a4684a" providerId="ADAL" clId="{C331A30D-C042-C44B-8150-9EF6F909FACB}" dt="2020-08-18T07:58:26.558" v="11402" actId="478"/>
          <ac:inkMkLst>
            <pc:docMk/>
            <pc:sldMk cId="3733193164" sldId="261"/>
            <ac:inkMk id="27" creationId="{ED2B998B-F0C4-3441-A2F2-501F0B57B0AA}"/>
          </ac:inkMkLst>
        </pc:inkChg>
        <pc:inkChg chg="add del mod topLvl">
          <ac:chgData name="Mark Hanly" userId="67462bc7-2b51-4455-b2e7-b5f944a4684a" providerId="ADAL" clId="{C331A30D-C042-C44B-8150-9EF6F909FACB}" dt="2020-08-18T07:58:26.558" v="11402" actId="478"/>
          <ac:inkMkLst>
            <pc:docMk/>
            <pc:sldMk cId="3733193164" sldId="261"/>
            <ac:inkMk id="29" creationId="{292085E0-019D-C143-ACC0-5DD5C60FEAEE}"/>
          </ac:inkMkLst>
        </pc:inkChg>
        <pc:inkChg chg="add del mod topLvl">
          <ac:chgData name="Mark Hanly" userId="67462bc7-2b51-4455-b2e7-b5f944a4684a" providerId="ADAL" clId="{C331A30D-C042-C44B-8150-9EF6F909FACB}" dt="2020-08-18T07:58:26.558" v="11402" actId="478"/>
          <ac:inkMkLst>
            <pc:docMk/>
            <pc:sldMk cId="3733193164" sldId="261"/>
            <ac:inkMk id="30" creationId="{BA8F00F2-2EE0-C244-BCD3-D6FCD967313A}"/>
          </ac:inkMkLst>
        </pc:inkChg>
        <pc:inkChg chg="add del">
          <ac:chgData name="Mark Hanly" userId="67462bc7-2b51-4455-b2e7-b5f944a4684a" providerId="ADAL" clId="{C331A30D-C042-C44B-8150-9EF6F909FACB}" dt="2020-08-18T07:58:26.558" v="11402" actId="478"/>
          <ac:inkMkLst>
            <pc:docMk/>
            <pc:sldMk cId="3733193164" sldId="261"/>
            <ac:inkMk id="32" creationId="{8380EBAE-8F74-2E4D-A15E-435323A5CBA5}"/>
          </ac:inkMkLst>
        </pc:inkChg>
        <pc:inkChg chg="add mod">
          <ac:chgData name="Mark Hanly" userId="67462bc7-2b51-4455-b2e7-b5f944a4684a" providerId="ADAL" clId="{C331A30D-C042-C44B-8150-9EF6F909FACB}" dt="2020-08-18T08:35:29.556" v="12806"/>
          <ac:inkMkLst>
            <pc:docMk/>
            <pc:sldMk cId="3733193164" sldId="261"/>
            <ac:inkMk id="33" creationId="{562A0676-94DC-534B-9A81-1215177D5C17}"/>
          </ac:inkMkLst>
        </pc:inkChg>
        <pc:inkChg chg="add mod">
          <ac:chgData name="Mark Hanly" userId="67462bc7-2b51-4455-b2e7-b5f944a4684a" providerId="ADAL" clId="{C331A30D-C042-C44B-8150-9EF6F909FACB}" dt="2020-08-18T08:35:29.556" v="12806"/>
          <ac:inkMkLst>
            <pc:docMk/>
            <pc:sldMk cId="3733193164" sldId="261"/>
            <ac:inkMk id="34" creationId="{E38E66B0-0561-7447-9839-EA09B4F51AED}"/>
          </ac:inkMkLst>
        </pc:inkChg>
        <pc:inkChg chg="add mod">
          <ac:chgData name="Mark Hanly" userId="67462bc7-2b51-4455-b2e7-b5f944a4684a" providerId="ADAL" clId="{C331A30D-C042-C44B-8150-9EF6F909FACB}" dt="2020-08-18T08:35:35.861" v="12813"/>
          <ac:inkMkLst>
            <pc:docMk/>
            <pc:sldMk cId="3733193164" sldId="261"/>
            <ac:inkMk id="36" creationId="{6B5517BF-075E-9149-8B36-7599ED3C1FC8}"/>
          </ac:inkMkLst>
        </pc:inkChg>
        <pc:inkChg chg="add mod">
          <ac:chgData name="Mark Hanly" userId="67462bc7-2b51-4455-b2e7-b5f944a4684a" providerId="ADAL" clId="{C331A30D-C042-C44B-8150-9EF6F909FACB}" dt="2020-08-18T08:35:35.861" v="12813"/>
          <ac:inkMkLst>
            <pc:docMk/>
            <pc:sldMk cId="3733193164" sldId="261"/>
            <ac:inkMk id="37" creationId="{2BC6D2CB-84F2-4346-8424-23E8A208F306}"/>
          </ac:inkMkLst>
        </pc:inkChg>
        <pc:inkChg chg="add mod">
          <ac:chgData name="Mark Hanly" userId="67462bc7-2b51-4455-b2e7-b5f944a4684a" providerId="ADAL" clId="{C331A30D-C042-C44B-8150-9EF6F909FACB}" dt="2020-08-18T08:35:35.861" v="12813"/>
          <ac:inkMkLst>
            <pc:docMk/>
            <pc:sldMk cId="3733193164" sldId="261"/>
            <ac:inkMk id="38" creationId="{C7858AF3-F3F7-1640-9CD9-C182013B57D8}"/>
          </ac:inkMkLst>
        </pc:inkChg>
        <pc:inkChg chg="add mod">
          <ac:chgData name="Mark Hanly" userId="67462bc7-2b51-4455-b2e7-b5f944a4684a" providerId="ADAL" clId="{C331A30D-C042-C44B-8150-9EF6F909FACB}" dt="2020-08-18T08:35:35.861" v="12813"/>
          <ac:inkMkLst>
            <pc:docMk/>
            <pc:sldMk cId="3733193164" sldId="261"/>
            <ac:inkMk id="39" creationId="{8A66375B-D5A8-E946-BB62-EAAF933C8AD3}"/>
          </ac:inkMkLst>
        </pc:inkChg>
        <pc:inkChg chg="add mod">
          <ac:chgData name="Mark Hanly" userId="67462bc7-2b51-4455-b2e7-b5f944a4684a" providerId="ADAL" clId="{C331A30D-C042-C44B-8150-9EF6F909FACB}" dt="2020-08-18T08:35:35.861" v="12813"/>
          <ac:inkMkLst>
            <pc:docMk/>
            <pc:sldMk cId="3733193164" sldId="261"/>
            <ac:inkMk id="40" creationId="{471B370E-701E-6846-A724-3CB1DDCE8955}"/>
          </ac:inkMkLst>
        </pc:inkChg>
        <pc:inkChg chg="add mod">
          <ac:chgData name="Mark Hanly" userId="67462bc7-2b51-4455-b2e7-b5f944a4684a" providerId="ADAL" clId="{C331A30D-C042-C44B-8150-9EF6F909FACB}" dt="2020-08-18T08:35:35.861" v="12813"/>
          <ac:inkMkLst>
            <pc:docMk/>
            <pc:sldMk cId="3733193164" sldId="261"/>
            <ac:inkMk id="41" creationId="{97EDEBE9-4469-0149-AB0C-D1FC62940F96}"/>
          </ac:inkMkLst>
        </pc:inkChg>
        <pc:inkChg chg="add">
          <ac:chgData name="Mark Hanly" userId="67462bc7-2b51-4455-b2e7-b5f944a4684a" providerId="ADAL" clId="{C331A30D-C042-C44B-8150-9EF6F909FACB}" dt="2020-08-18T08:35:54.537" v="12814" actId="9405"/>
          <ac:inkMkLst>
            <pc:docMk/>
            <pc:sldMk cId="3733193164" sldId="261"/>
            <ac:inkMk id="43" creationId="{16761EAE-579D-5046-B17F-A217E4B76E28}"/>
          </ac:inkMkLst>
        </pc:inkChg>
        <pc:inkChg chg="add mod">
          <ac:chgData name="Mark Hanly" userId="67462bc7-2b51-4455-b2e7-b5f944a4684a" providerId="ADAL" clId="{C331A30D-C042-C44B-8150-9EF6F909FACB}" dt="2020-08-18T08:35:58.882" v="12820"/>
          <ac:inkMkLst>
            <pc:docMk/>
            <pc:sldMk cId="3733193164" sldId="261"/>
            <ac:inkMk id="44" creationId="{4434095B-3585-E745-9FF4-066301B0A64C}"/>
          </ac:inkMkLst>
        </pc:inkChg>
        <pc:inkChg chg="add mod">
          <ac:chgData name="Mark Hanly" userId="67462bc7-2b51-4455-b2e7-b5f944a4684a" providerId="ADAL" clId="{C331A30D-C042-C44B-8150-9EF6F909FACB}" dt="2020-08-18T08:35:58.882" v="12820"/>
          <ac:inkMkLst>
            <pc:docMk/>
            <pc:sldMk cId="3733193164" sldId="261"/>
            <ac:inkMk id="45" creationId="{7FDEFB63-3F35-4D4A-84D6-8475A141D49E}"/>
          </ac:inkMkLst>
        </pc:inkChg>
        <pc:inkChg chg="add mod">
          <ac:chgData name="Mark Hanly" userId="67462bc7-2b51-4455-b2e7-b5f944a4684a" providerId="ADAL" clId="{C331A30D-C042-C44B-8150-9EF6F909FACB}" dt="2020-08-18T08:35:58.882" v="12820"/>
          <ac:inkMkLst>
            <pc:docMk/>
            <pc:sldMk cId="3733193164" sldId="261"/>
            <ac:inkMk id="46" creationId="{1DBE89A3-8256-CE4F-A377-720065E806CB}"/>
          </ac:inkMkLst>
        </pc:inkChg>
        <pc:inkChg chg="add mod">
          <ac:chgData name="Mark Hanly" userId="67462bc7-2b51-4455-b2e7-b5f944a4684a" providerId="ADAL" clId="{C331A30D-C042-C44B-8150-9EF6F909FACB}" dt="2020-08-18T08:35:58.882" v="12820"/>
          <ac:inkMkLst>
            <pc:docMk/>
            <pc:sldMk cId="3733193164" sldId="261"/>
            <ac:inkMk id="47" creationId="{F44B27D9-7154-C44D-BC90-7463C7183F6D}"/>
          </ac:inkMkLst>
        </pc:inkChg>
        <pc:inkChg chg="add mod">
          <ac:chgData name="Mark Hanly" userId="67462bc7-2b51-4455-b2e7-b5f944a4684a" providerId="ADAL" clId="{C331A30D-C042-C44B-8150-9EF6F909FACB}" dt="2020-08-18T08:35:58.882" v="12820"/>
          <ac:inkMkLst>
            <pc:docMk/>
            <pc:sldMk cId="3733193164" sldId="261"/>
            <ac:inkMk id="48" creationId="{59417A17-B0CB-404E-958E-732123F07908}"/>
          </ac:inkMkLst>
        </pc:inkChg>
        <pc:inkChg chg="add">
          <ac:chgData name="Mark Hanly" userId="67462bc7-2b51-4455-b2e7-b5f944a4684a" providerId="ADAL" clId="{C331A30D-C042-C44B-8150-9EF6F909FACB}" dt="2020-08-18T08:36:26.334" v="12821" actId="9405"/>
          <ac:inkMkLst>
            <pc:docMk/>
            <pc:sldMk cId="3733193164" sldId="261"/>
            <ac:inkMk id="50" creationId="{5113DA15-3414-1148-A8EB-F85B546EE433}"/>
          </ac:inkMkLst>
        </pc:inkChg>
        <pc:inkChg chg="add">
          <ac:chgData name="Mark Hanly" userId="67462bc7-2b51-4455-b2e7-b5f944a4684a" providerId="ADAL" clId="{C331A30D-C042-C44B-8150-9EF6F909FACB}" dt="2020-08-18T08:36:32.388" v="12822" actId="9405"/>
          <ac:inkMkLst>
            <pc:docMk/>
            <pc:sldMk cId="3733193164" sldId="261"/>
            <ac:inkMk id="51" creationId="{EA4A41B9-FFA3-2B43-9609-6009D4C297CC}"/>
          </ac:inkMkLst>
        </pc:inkChg>
        <pc:inkChg chg="add">
          <ac:chgData name="Mark Hanly" userId="67462bc7-2b51-4455-b2e7-b5f944a4684a" providerId="ADAL" clId="{C331A30D-C042-C44B-8150-9EF6F909FACB}" dt="2020-08-18T08:36:50.293" v="12823" actId="9405"/>
          <ac:inkMkLst>
            <pc:docMk/>
            <pc:sldMk cId="3733193164" sldId="261"/>
            <ac:inkMk id="52" creationId="{6C829882-980D-424B-98A0-C349FCC612C4}"/>
          </ac:inkMkLst>
        </pc:inkChg>
        <pc:inkChg chg="add">
          <ac:chgData name="Mark Hanly" userId="67462bc7-2b51-4455-b2e7-b5f944a4684a" providerId="ADAL" clId="{C331A30D-C042-C44B-8150-9EF6F909FACB}" dt="2020-08-18T08:36:53.188" v="12824" actId="9405"/>
          <ac:inkMkLst>
            <pc:docMk/>
            <pc:sldMk cId="3733193164" sldId="261"/>
            <ac:inkMk id="53" creationId="{E80E80DA-10C1-4A49-9F7B-443ED910411A}"/>
          </ac:inkMkLst>
        </pc:inkChg>
        <pc:inkChg chg="add">
          <ac:chgData name="Mark Hanly" userId="67462bc7-2b51-4455-b2e7-b5f944a4684a" providerId="ADAL" clId="{C331A30D-C042-C44B-8150-9EF6F909FACB}" dt="2020-08-18T08:36:54.686" v="12825" actId="9405"/>
          <ac:inkMkLst>
            <pc:docMk/>
            <pc:sldMk cId="3733193164" sldId="261"/>
            <ac:inkMk id="54" creationId="{CBB945A1-1504-BE47-A0EA-3A91CA824E0A}"/>
          </ac:inkMkLst>
        </pc:inkChg>
        <pc:inkChg chg="add mod">
          <ac:chgData name="Mark Hanly" userId="67462bc7-2b51-4455-b2e7-b5f944a4684a" providerId="ADAL" clId="{C331A30D-C042-C44B-8150-9EF6F909FACB}" dt="2020-08-18T08:36:57.983" v="12828"/>
          <ac:inkMkLst>
            <pc:docMk/>
            <pc:sldMk cId="3733193164" sldId="261"/>
            <ac:inkMk id="55" creationId="{AEE6E799-4E4C-BB40-B0E3-8DD0DA9319F2}"/>
          </ac:inkMkLst>
        </pc:inkChg>
        <pc:inkChg chg="add mod">
          <ac:chgData name="Mark Hanly" userId="67462bc7-2b51-4455-b2e7-b5f944a4684a" providerId="ADAL" clId="{C331A30D-C042-C44B-8150-9EF6F909FACB}" dt="2020-08-18T08:36:57.983" v="12828"/>
          <ac:inkMkLst>
            <pc:docMk/>
            <pc:sldMk cId="3733193164" sldId="261"/>
            <ac:inkMk id="56" creationId="{ACB94D9C-CD10-C64F-8A5B-E86CA949D08D}"/>
          </ac:inkMkLst>
        </pc:inkChg>
        <pc:inkChg chg="add del mod">
          <ac:chgData name="Mark Hanly" userId="67462bc7-2b51-4455-b2e7-b5f944a4684a" providerId="ADAL" clId="{C331A30D-C042-C44B-8150-9EF6F909FACB}" dt="2020-08-18T08:37:38.193" v="12842" actId="9405"/>
          <ac:inkMkLst>
            <pc:docMk/>
            <pc:sldMk cId="3733193164" sldId="261"/>
            <ac:inkMk id="58" creationId="{4E690CBB-D544-8844-BF80-9E8015F7AA42}"/>
          </ac:inkMkLst>
        </pc:inkChg>
        <pc:inkChg chg="add del mod">
          <ac:chgData name="Mark Hanly" userId="67462bc7-2b51-4455-b2e7-b5f944a4684a" providerId="ADAL" clId="{C331A30D-C042-C44B-8150-9EF6F909FACB}" dt="2020-08-18T08:37:37.682" v="12841" actId="9405"/>
          <ac:inkMkLst>
            <pc:docMk/>
            <pc:sldMk cId="3733193164" sldId="261"/>
            <ac:inkMk id="59" creationId="{10C2B7B6-34CE-7C41-A1A6-F7090DC3B7A2}"/>
          </ac:inkMkLst>
        </pc:inkChg>
        <pc:inkChg chg="add del mod">
          <ac:chgData name="Mark Hanly" userId="67462bc7-2b51-4455-b2e7-b5f944a4684a" providerId="ADAL" clId="{C331A30D-C042-C44B-8150-9EF6F909FACB}" dt="2020-08-18T08:37:37.235" v="12840"/>
          <ac:inkMkLst>
            <pc:docMk/>
            <pc:sldMk cId="3733193164" sldId="261"/>
            <ac:inkMk id="60" creationId="{ABD6DAA9-9DEB-8F47-9BE4-D05EA4BD3096}"/>
          </ac:inkMkLst>
        </pc:inkChg>
        <pc:inkChg chg="add del mod">
          <ac:chgData name="Mark Hanly" userId="67462bc7-2b51-4455-b2e7-b5f944a4684a" providerId="ADAL" clId="{C331A30D-C042-C44B-8150-9EF6F909FACB}" dt="2020-08-18T08:37:36.775" v="12838" actId="9405"/>
          <ac:inkMkLst>
            <pc:docMk/>
            <pc:sldMk cId="3733193164" sldId="261"/>
            <ac:inkMk id="62" creationId="{B3361FA2-ED2F-CB40-932C-D9470CF3AD1D}"/>
          </ac:inkMkLst>
        </pc:inkChg>
        <pc:inkChg chg="add del mod">
          <ac:chgData name="Mark Hanly" userId="67462bc7-2b51-4455-b2e7-b5f944a4684a" providerId="ADAL" clId="{C331A30D-C042-C44B-8150-9EF6F909FACB}" dt="2020-08-18T08:37:36.147" v="12837"/>
          <ac:inkMkLst>
            <pc:docMk/>
            <pc:sldMk cId="3733193164" sldId="261"/>
            <ac:inkMk id="63" creationId="{CB8AD8ED-7BF3-3142-8222-F9337DDC919E}"/>
          </ac:inkMkLst>
        </pc:inkChg>
        <pc:inkChg chg="add">
          <ac:chgData name="Mark Hanly" userId="67462bc7-2b51-4455-b2e7-b5f944a4684a" providerId="ADAL" clId="{C331A30D-C042-C44B-8150-9EF6F909FACB}" dt="2020-08-18T08:37:51.442" v="12843" actId="9405"/>
          <ac:inkMkLst>
            <pc:docMk/>
            <pc:sldMk cId="3733193164" sldId="261"/>
            <ac:inkMk id="65" creationId="{CD2CDD6C-5EC7-4949-812D-23C82635CBAB}"/>
          </ac:inkMkLst>
        </pc:inkChg>
        <pc:inkChg chg="add mod">
          <ac:chgData name="Mark Hanly" userId="67462bc7-2b51-4455-b2e7-b5f944a4684a" providerId="ADAL" clId="{C331A30D-C042-C44B-8150-9EF6F909FACB}" dt="2020-08-18T08:38:00.698" v="12846"/>
          <ac:inkMkLst>
            <pc:docMk/>
            <pc:sldMk cId="3733193164" sldId="261"/>
            <ac:inkMk id="66" creationId="{A449EBC3-2370-A840-990A-9897ACEFB750}"/>
          </ac:inkMkLst>
        </pc:inkChg>
        <pc:inkChg chg="add mod">
          <ac:chgData name="Mark Hanly" userId="67462bc7-2b51-4455-b2e7-b5f944a4684a" providerId="ADAL" clId="{C331A30D-C042-C44B-8150-9EF6F909FACB}" dt="2020-08-18T08:38:00.698" v="12846"/>
          <ac:inkMkLst>
            <pc:docMk/>
            <pc:sldMk cId="3733193164" sldId="261"/>
            <ac:inkMk id="67" creationId="{4DA78409-AB67-5146-8751-3808520A3F70}"/>
          </ac:inkMkLst>
        </pc:inkChg>
      </pc:sldChg>
      <pc:sldChg chg="addSp delSp modSp add mod modNotesTx">
        <pc:chgData name="Mark Hanly" userId="67462bc7-2b51-4455-b2e7-b5f944a4684a" providerId="ADAL" clId="{C331A30D-C042-C44B-8150-9EF6F909FACB}" dt="2020-08-18T09:53:23.988" v="16260"/>
        <pc:sldMkLst>
          <pc:docMk/>
          <pc:sldMk cId="1811503085" sldId="262"/>
        </pc:sldMkLst>
        <pc:spChg chg="mod">
          <ac:chgData name="Mark Hanly" userId="67462bc7-2b51-4455-b2e7-b5f944a4684a" providerId="ADAL" clId="{C331A30D-C042-C44B-8150-9EF6F909FACB}" dt="2020-08-18T02:10:24.630" v="5381" actId="20577"/>
          <ac:spMkLst>
            <pc:docMk/>
            <pc:sldMk cId="1811503085" sldId="262"/>
            <ac:spMk id="2" creationId="{E50C0D17-CF29-D343-B5DC-1D6912F5406F}"/>
          </ac:spMkLst>
        </pc:spChg>
        <pc:spChg chg="mod">
          <ac:chgData name="Mark Hanly" userId="67462bc7-2b51-4455-b2e7-b5f944a4684a" providerId="ADAL" clId="{C331A30D-C042-C44B-8150-9EF6F909FACB}" dt="2020-08-18T02:33:03.598" v="5812" actId="14100"/>
          <ac:spMkLst>
            <pc:docMk/>
            <pc:sldMk cId="1811503085" sldId="262"/>
            <ac:spMk id="3" creationId="{1787C6F4-C1E6-3942-807A-521044BA15DC}"/>
          </ac:spMkLst>
        </pc:spChg>
        <pc:spChg chg="add mod">
          <ac:chgData name="Mark Hanly" userId="67462bc7-2b51-4455-b2e7-b5f944a4684a" providerId="ADAL" clId="{C331A30D-C042-C44B-8150-9EF6F909FACB}" dt="2020-08-18T02:36:28.742" v="5853" actId="1076"/>
          <ac:spMkLst>
            <pc:docMk/>
            <pc:sldMk cId="1811503085" sldId="262"/>
            <ac:spMk id="273" creationId="{B37D4326-FC9A-7846-B8CF-EF2DA424F62B}"/>
          </ac:spMkLst>
        </pc:spChg>
        <pc:grpChg chg="mod">
          <ac:chgData name="Mark Hanly" userId="67462bc7-2b51-4455-b2e7-b5f944a4684a" providerId="ADAL" clId="{C331A30D-C042-C44B-8150-9EF6F909FACB}" dt="2020-08-18T02:23:46.260" v="5465"/>
          <ac:grpSpMkLst>
            <pc:docMk/>
            <pc:sldMk cId="1811503085" sldId="262"/>
            <ac:grpSpMk id="8" creationId="{32EA11FA-7FA9-EA47-872F-7D918E98ED7E}"/>
          </ac:grpSpMkLst>
        </pc:grpChg>
        <pc:grpChg chg="add del mod">
          <ac:chgData name="Mark Hanly" userId="67462bc7-2b51-4455-b2e7-b5f944a4684a" providerId="ADAL" clId="{C331A30D-C042-C44B-8150-9EF6F909FACB}" dt="2020-08-18T02:24:14.306" v="5490"/>
          <ac:grpSpMkLst>
            <pc:docMk/>
            <pc:sldMk cId="1811503085" sldId="262"/>
            <ac:grpSpMk id="12" creationId="{C1A24EC8-B01C-0F4D-B7AB-CDA3C239BD1F}"/>
          </ac:grpSpMkLst>
        </pc:grpChg>
        <pc:grpChg chg="mod">
          <ac:chgData name="Mark Hanly" userId="67462bc7-2b51-4455-b2e7-b5f944a4684a" providerId="ADAL" clId="{C331A30D-C042-C44B-8150-9EF6F909FACB}" dt="2020-08-18T02:24:13.143" v="5485"/>
          <ac:grpSpMkLst>
            <pc:docMk/>
            <pc:sldMk cId="1811503085" sldId="262"/>
            <ac:grpSpMk id="17" creationId="{E422F858-D248-FC4F-B97F-62E047E8F50B}"/>
          </ac:grpSpMkLst>
        </pc:grpChg>
        <pc:grpChg chg="mod">
          <ac:chgData name="Mark Hanly" userId="67462bc7-2b51-4455-b2e7-b5f944a4684a" providerId="ADAL" clId="{C331A30D-C042-C44B-8150-9EF6F909FACB}" dt="2020-08-18T02:24:12.365" v="5481"/>
          <ac:grpSpMkLst>
            <pc:docMk/>
            <pc:sldMk cId="1811503085" sldId="262"/>
            <ac:grpSpMk id="21" creationId="{86565319-21B1-D347-BAD2-3C7696A43879}"/>
          </ac:grpSpMkLst>
        </pc:grpChg>
        <pc:grpChg chg="add del mod">
          <ac:chgData name="Mark Hanly" userId="67462bc7-2b51-4455-b2e7-b5f944a4684a" providerId="ADAL" clId="{C331A30D-C042-C44B-8150-9EF6F909FACB}" dt="2020-08-18T02:26:32.501" v="5565"/>
          <ac:grpSpMkLst>
            <pc:docMk/>
            <pc:sldMk cId="1811503085" sldId="262"/>
            <ac:grpSpMk id="25" creationId="{F97EE829-B10B-C24C-B06C-F6C678D49A34}"/>
          </ac:grpSpMkLst>
        </pc:grpChg>
        <pc:grpChg chg="add del mod">
          <ac:chgData name="Mark Hanly" userId="67462bc7-2b51-4455-b2e7-b5f944a4684a" providerId="ADAL" clId="{C331A30D-C042-C44B-8150-9EF6F909FACB}" dt="2020-08-18T02:26:25.464" v="5562"/>
          <ac:grpSpMkLst>
            <pc:docMk/>
            <pc:sldMk cId="1811503085" sldId="262"/>
            <ac:grpSpMk id="35" creationId="{2C98AC88-CCF8-B643-B059-B14887746A42}"/>
          </ac:grpSpMkLst>
        </pc:grpChg>
        <pc:grpChg chg="add del mod">
          <ac:chgData name="Mark Hanly" userId="67462bc7-2b51-4455-b2e7-b5f944a4684a" providerId="ADAL" clId="{C331A30D-C042-C44B-8150-9EF6F909FACB}" dt="2020-08-18T02:26:25.216" v="5560"/>
          <ac:grpSpMkLst>
            <pc:docMk/>
            <pc:sldMk cId="1811503085" sldId="262"/>
            <ac:grpSpMk id="37" creationId="{0081AB58-8FA2-474F-8E20-4C740579489D}"/>
          </ac:grpSpMkLst>
        </pc:grpChg>
        <pc:grpChg chg="mod">
          <ac:chgData name="Mark Hanly" userId="67462bc7-2b51-4455-b2e7-b5f944a4684a" providerId="ADAL" clId="{C331A30D-C042-C44B-8150-9EF6F909FACB}" dt="2020-08-18T02:26:24.884" v="5558"/>
          <ac:grpSpMkLst>
            <pc:docMk/>
            <pc:sldMk cId="1811503085" sldId="262"/>
            <ac:grpSpMk id="39" creationId="{2C7B25F9-62F9-5A41-91DB-8914E8C22E61}"/>
          </ac:grpSpMkLst>
        </pc:grpChg>
        <pc:grpChg chg="mod">
          <ac:chgData name="Mark Hanly" userId="67462bc7-2b51-4455-b2e7-b5f944a4684a" providerId="ADAL" clId="{C331A30D-C042-C44B-8150-9EF6F909FACB}" dt="2020-08-18T02:26:24.270" v="5555"/>
          <ac:grpSpMkLst>
            <pc:docMk/>
            <pc:sldMk cId="1811503085" sldId="262"/>
            <ac:grpSpMk id="42" creationId="{26A280EA-19EF-694A-A935-C7EDE2804878}"/>
          </ac:grpSpMkLst>
        </pc:grpChg>
        <pc:grpChg chg="add del mod">
          <ac:chgData name="Mark Hanly" userId="67462bc7-2b51-4455-b2e7-b5f944a4684a" providerId="ADAL" clId="{C331A30D-C042-C44B-8150-9EF6F909FACB}" dt="2020-08-18T02:26:21.592" v="5547"/>
          <ac:grpSpMkLst>
            <pc:docMk/>
            <pc:sldMk cId="1811503085" sldId="262"/>
            <ac:grpSpMk id="50" creationId="{2B17FD4A-8089-AA4C-A29F-0974F590EA06}"/>
          </ac:grpSpMkLst>
        </pc:grpChg>
        <pc:grpChg chg="add del mod">
          <ac:chgData name="Mark Hanly" userId="67462bc7-2b51-4455-b2e7-b5f944a4684a" providerId="ADAL" clId="{C331A30D-C042-C44B-8150-9EF6F909FACB}" dt="2020-08-18T02:26:21.482" v="5545"/>
          <ac:grpSpMkLst>
            <pc:docMk/>
            <pc:sldMk cId="1811503085" sldId="262"/>
            <ac:grpSpMk id="52" creationId="{C2502F74-D24D-2143-8E3E-7E2742845F52}"/>
          </ac:grpSpMkLst>
        </pc:grpChg>
        <pc:grpChg chg="add del mod">
          <ac:chgData name="Mark Hanly" userId="67462bc7-2b51-4455-b2e7-b5f944a4684a" providerId="ADAL" clId="{C331A30D-C042-C44B-8150-9EF6F909FACB}" dt="2020-08-18T02:26:21.290" v="5543"/>
          <ac:grpSpMkLst>
            <pc:docMk/>
            <pc:sldMk cId="1811503085" sldId="262"/>
            <ac:grpSpMk id="54" creationId="{2E5C2238-F2D3-DB49-9F78-0E15D77668A6}"/>
          </ac:grpSpMkLst>
        </pc:grpChg>
        <pc:grpChg chg="add del mod">
          <ac:chgData name="Mark Hanly" userId="67462bc7-2b51-4455-b2e7-b5f944a4684a" providerId="ADAL" clId="{C331A30D-C042-C44B-8150-9EF6F909FACB}" dt="2020-08-18T02:26:20.554" v="5539"/>
          <ac:grpSpMkLst>
            <pc:docMk/>
            <pc:sldMk cId="1811503085" sldId="262"/>
            <ac:grpSpMk id="58" creationId="{D230F6A1-78F6-A04E-95C1-7F30D4A9F9D9}"/>
          </ac:grpSpMkLst>
        </pc:grpChg>
        <pc:grpChg chg="add del mod">
          <ac:chgData name="Mark Hanly" userId="67462bc7-2b51-4455-b2e7-b5f944a4684a" providerId="ADAL" clId="{C331A30D-C042-C44B-8150-9EF6F909FACB}" dt="2020-08-18T02:26:20.333" v="5537"/>
          <ac:grpSpMkLst>
            <pc:docMk/>
            <pc:sldMk cId="1811503085" sldId="262"/>
            <ac:grpSpMk id="60" creationId="{ED057E08-E667-B54E-BABA-84FA4DB86D52}"/>
          </ac:grpSpMkLst>
        </pc:grpChg>
        <pc:grpChg chg="mod">
          <ac:chgData name="Mark Hanly" userId="67462bc7-2b51-4455-b2e7-b5f944a4684a" providerId="ADAL" clId="{C331A30D-C042-C44B-8150-9EF6F909FACB}" dt="2020-08-18T02:26:20.032" v="5535"/>
          <ac:grpSpMkLst>
            <pc:docMk/>
            <pc:sldMk cId="1811503085" sldId="262"/>
            <ac:grpSpMk id="62" creationId="{8D9CD900-8250-B54E-9826-213E8384BFF6}"/>
          </ac:grpSpMkLst>
        </pc:grpChg>
        <pc:grpChg chg="mod">
          <ac:chgData name="Mark Hanly" userId="67462bc7-2b51-4455-b2e7-b5f944a4684a" providerId="ADAL" clId="{C331A30D-C042-C44B-8150-9EF6F909FACB}" dt="2020-08-18T02:28:09.692" v="5579"/>
          <ac:grpSpMkLst>
            <pc:docMk/>
            <pc:sldMk cId="1811503085" sldId="262"/>
            <ac:grpSpMk id="66" creationId="{067FAD2D-ECE8-094B-8BE6-0A688A63634F}"/>
          </ac:grpSpMkLst>
        </pc:grpChg>
        <pc:grpChg chg="del mod">
          <ac:chgData name="Mark Hanly" userId="67462bc7-2b51-4455-b2e7-b5f944a4684a" providerId="ADAL" clId="{C331A30D-C042-C44B-8150-9EF6F909FACB}" dt="2020-08-18T02:28:26.975" v="5594"/>
          <ac:grpSpMkLst>
            <pc:docMk/>
            <pc:sldMk cId="1811503085" sldId="262"/>
            <ac:grpSpMk id="69" creationId="{770EDAE5-707C-8B42-A8ED-66576B90054A}"/>
          </ac:grpSpMkLst>
        </pc:grpChg>
        <pc:grpChg chg="del mod">
          <ac:chgData name="Mark Hanly" userId="67462bc7-2b51-4455-b2e7-b5f944a4684a" providerId="ADAL" clId="{C331A30D-C042-C44B-8150-9EF6F909FACB}" dt="2020-08-18T02:28:28.115" v="5596"/>
          <ac:grpSpMkLst>
            <pc:docMk/>
            <pc:sldMk cId="1811503085" sldId="262"/>
            <ac:grpSpMk id="79" creationId="{12E2646E-C0FB-354E-B6CF-D9C2AED544CD}"/>
          </ac:grpSpMkLst>
        </pc:grpChg>
        <pc:grpChg chg="del mod">
          <ac:chgData name="Mark Hanly" userId="67462bc7-2b51-4455-b2e7-b5f944a4684a" providerId="ADAL" clId="{C331A30D-C042-C44B-8150-9EF6F909FACB}" dt="2020-08-18T02:28:29.199" v="5598"/>
          <ac:grpSpMkLst>
            <pc:docMk/>
            <pc:sldMk cId="1811503085" sldId="262"/>
            <ac:grpSpMk id="81" creationId="{D270F4A8-AB3F-8D4A-A232-25455778ADAF}"/>
          </ac:grpSpMkLst>
        </pc:grpChg>
        <pc:grpChg chg="del mod">
          <ac:chgData name="Mark Hanly" userId="67462bc7-2b51-4455-b2e7-b5f944a4684a" providerId="ADAL" clId="{C331A30D-C042-C44B-8150-9EF6F909FACB}" dt="2020-08-18T02:31:25.307" v="5735" actId="478"/>
          <ac:grpSpMkLst>
            <pc:docMk/>
            <pc:sldMk cId="1811503085" sldId="262"/>
            <ac:grpSpMk id="83" creationId="{DA5FF7D7-E620-BB48-90EE-B2353E87E814}"/>
          </ac:grpSpMkLst>
        </pc:grpChg>
        <pc:grpChg chg="del mod">
          <ac:chgData name="Mark Hanly" userId="67462bc7-2b51-4455-b2e7-b5f944a4684a" providerId="ADAL" clId="{C331A30D-C042-C44B-8150-9EF6F909FACB}" dt="2020-08-18T02:31:25.307" v="5735" actId="478"/>
          <ac:grpSpMkLst>
            <pc:docMk/>
            <pc:sldMk cId="1811503085" sldId="262"/>
            <ac:grpSpMk id="86" creationId="{8A7B1C95-6E93-2D45-8E26-A13847812201}"/>
          </ac:grpSpMkLst>
        </pc:grpChg>
        <pc:grpChg chg="del mod">
          <ac:chgData name="Mark Hanly" userId="67462bc7-2b51-4455-b2e7-b5f944a4684a" providerId="ADAL" clId="{C331A30D-C042-C44B-8150-9EF6F909FACB}" dt="2020-08-18T02:28:51.583" v="5614"/>
          <ac:grpSpMkLst>
            <pc:docMk/>
            <pc:sldMk cId="1811503085" sldId="262"/>
            <ac:grpSpMk id="89" creationId="{84063D0C-C013-574F-A81C-F8F664DC9AF4}"/>
          </ac:grpSpMkLst>
        </pc:grpChg>
        <pc:grpChg chg="del mod">
          <ac:chgData name="Mark Hanly" userId="67462bc7-2b51-4455-b2e7-b5f944a4684a" providerId="ADAL" clId="{C331A30D-C042-C44B-8150-9EF6F909FACB}" dt="2020-08-18T02:28:52.672" v="5616"/>
          <ac:grpSpMkLst>
            <pc:docMk/>
            <pc:sldMk cId="1811503085" sldId="262"/>
            <ac:grpSpMk id="99" creationId="{0E7EABA6-743D-154E-9E5D-AD902EA978A2}"/>
          </ac:grpSpMkLst>
        </pc:grpChg>
        <pc:grpChg chg="del mod">
          <ac:chgData name="Mark Hanly" userId="67462bc7-2b51-4455-b2e7-b5f944a4684a" providerId="ADAL" clId="{C331A30D-C042-C44B-8150-9EF6F909FACB}" dt="2020-08-18T02:28:53.614" v="5618"/>
          <ac:grpSpMkLst>
            <pc:docMk/>
            <pc:sldMk cId="1811503085" sldId="262"/>
            <ac:grpSpMk id="101" creationId="{1609579B-1430-BD46-BAE6-44E27359988D}"/>
          </ac:grpSpMkLst>
        </pc:grpChg>
        <pc:grpChg chg="del mod">
          <ac:chgData name="Mark Hanly" userId="67462bc7-2b51-4455-b2e7-b5f944a4684a" providerId="ADAL" clId="{C331A30D-C042-C44B-8150-9EF6F909FACB}" dt="2020-08-18T02:28:54.867" v="5621"/>
          <ac:grpSpMkLst>
            <pc:docMk/>
            <pc:sldMk cId="1811503085" sldId="262"/>
            <ac:grpSpMk id="103" creationId="{3A9EA8A6-F15F-EC48-9124-E5C29BF524F7}"/>
          </ac:grpSpMkLst>
        </pc:grpChg>
        <pc:grpChg chg="del mod">
          <ac:chgData name="Mark Hanly" userId="67462bc7-2b51-4455-b2e7-b5f944a4684a" providerId="ADAL" clId="{C331A30D-C042-C44B-8150-9EF6F909FACB}" dt="2020-08-18T02:31:25.307" v="5735" actId="478"/>
          <ac:grpSpMkLst>
            <pc:docMk/>
            <pc:sldMk cId="1811503085" sldId="262"/>
            <ac:grpSpMk id="106" creationId="{ADDC0AD0-025B-9E4C-9DFB-B108ED2DD474}"/>
          </ac:grpSpMkLst>
        </pc:grpChg>
        <pc:grpChg chg="mod">
          <ac:chgData name="Mark Hanly" userId="67462bc7-2b51-4455-b2e7-b5f944a4684a" providerId="ADAL" clId="{C331A30D-C042-C44B-8150-9EF6F909FACB}" dt="2020-08-18T02:29:02.565" v="5630"/>
          <ac:grpSpMkLst>
            <pc:docMk/>
            <pc:sldMk cId="1811503085" sldId="262"/>
            <ac:grpSpMk id="113" creationId="{D838A2B7-3F93-3F44-86A5-8D375FF1F31D}"/>
          </ac:grpSpMkLst>
        </pc:grpChg>
        <pc:grpChg chg="del mod">
          <ac:chgData name="Mark Hanly" userId="67462bc7-2b51-4455-b2e7-b5f944a4684a" providerId="ADAL" clId="{C331A30D-C042-C44B-8150-9EF6F909FACB}" dt="2020-08-18T02:31:25.307" v="5735" actId="478"/>
          <ac:grpSpMkLst>
            <pc:docMk/>
            <pc:sldMk cId="1811503085" sldId="262"/>
            <ac:grpSpMk id="127" creationId="{C056CC19-DDF6-384F-88BB-E99FCA0CCD24}"/>
          </ac:grpSpMkLst>
        </pc:grpChg>
        <pc:grpChg chg="del mod">
          <ac:chgData name="Mark Hanly" userId="67462bc7-2b51-4455-b2e7-b5f944a4684a" providerId="ADAL" clId="{C331A30D-C042-C44B-8150-9EF6F909FACB}" dt="2020-08-18T02:29:28.232" v="5665"/>
          <ac:grpSpMkLst>
            <pc:docMk/>
            <pc:sldMk cId="1811503085" sldId="262"/>
            <ac:grpSpMk id="131" creationId="{AC4F674C-226B-AE43-A67E-B1D2E68F8309}"/>
          </ac:grpSpMkLst>
        </pc:grpChg>
        <pc:grpChg chg="del mod">
          <ac:chgData name="Mark Hanly" userId="67462bc7-2b51-4455-b2e7-b5f944a4684a" providerId="ADAL" clId="{C331A30D-C042-C44B-8150-9EF6F909FACB}" dt="2020-08-18T02:29:28.232" v="5665"/>
          <ac:grpSpMkLst>
            <pc:docMk/>
            <pc:sldMk cId="1811503085" sldId="262"/>
            <ac:grpSpMk id="141" creationId="{D32F278B-D539-E944-9F40-C304EA433C42}"/>
          </ac:grpSpMkLst>
        </pc:grpChg>
        <pc:grpChg chg="del mod">
          <ac:chgData name="Mark Hanly" userId="67462bc7-2b51-4455-b2e7-b5f944a4684a" providerId="ADAL" clId="{C331A30D-C042-C44B-8150-9EF6F909FACB}" dt="2020-08-18T02:29:29.091" v="5667"/>
          <ac:grpSpMkLst>
            <pc:docMk/>
            <pc:sldMk cId="1811503085" sldId="262"/>
            <ac:grpSpMk id="143" creationId="{024BA8E5-35C4-E049-A39F-60F0CCB399CF}"/>
          </ac:grpSpMkLst>
        </pc:grpChg>
        <pc:grpChg chg="del mod">
          <ac:chgData name="Mark Hanly" userId="67462bc7-2b51-4455-b2e7-b5f944a4684a" providerId="ADAL" clId="{C331A30D-C042-C44B-8150-9EF6F909FACB}" dt="2020-08-18T02:31:25.307" v="5735" actId="478"/>
          <ac:grpSpMkLst>
            <pc:docMk/>
            <pc:sldMk cId="1811503085" sldId="262"/>
            <ac:grpSpMk id="145" creationId="{B597B5F4-6EC7-084F-A8E6-43852792033E}"/>
          </ac:grpSpMkLst>
        </pc:grpChg>
        <pc:grpChg chg="add del mod">
          <ac:chgData name="Mark Hanly" userId="67462bc7-2b51-4455-b2e7-b5f944a4684a" providerId="ADAL" clId="{C331A30D-C042-C44B-8150-9EF6F909FACB}" dt="2020-08-18T02:30:00.597" v="5684"/>
          <ac:grpSpMkLst>
            <pc:docMk/>
            <pc:sldMk cId="1811503085" sldId="262"/>
            <ac:grpSpMk id="149" creationId="{A58D0509-1A09-8947-9564-11B876C7AE50}"/>
          </ac:grpSpMkLst>
        </pc:grpChg>
        <pc:grpChg chg="mod">
          <ac:chgData name="Mark Hanly" userId="67462bc7-2b51-4455-b2e7-b5f944a4684a" providerId="ADAL" clId="{C331A30D-C042-C44B-8150-9EF6F909FACB}" dt="2020-08-18T02:29:55.231" v="5680"/>
          <ac:grpSpMkLst>
            <pc:docMk/>
            <pc:sldMk cId="1811503085" sldId="262"/>
            <ac:grpSpMk id="156" creationId="{BE2C14DA-6DD6-844B-AF9C-1B7041863CBA}"/>
          </ac:grpSpMkLst>
        </pc:grpChg>
        <pc:grpChg chg="del mod">
          <ac:chgData name="Mark Hanly" userId="67462bc7-2b51-4455-b2e7-b5f944a4684a" providerId="ADAL" clId="{C331A30D-C042-C44B-8150-9EF6F909FACB}" dt="2020-08-18T02:30:02.646" v="5686"/>
          <ac:grpSpMkLst>
            <pc:docMk/>
            <pc:sldMk cId="1811503085" sldId="262"/>
            <ac:grpSpMk id="158" creationId="{6F28E74D-C471-974C-9D49-E056220805D4}"/>
          </ac:grpSpMkLst>
        </pc:grpChg>
        <pc:grpChg chg="del mod">
          <ac:chgData name="Mark Hanly" userId="67462bc7-2b51-4455-b2e7-b5f944a4684a" providerId="ADAL" clId="{C331A30D-C042-C44B-8150-9EF6F909FACB}" dt="2020-08-18T02:30:05.157" v="5691"/>
          <ac:grpSpMkLst>
            <pc:docMk/>
            <pc:sldMk cId="1811503085" sldId="262"/>
            <ac:grpSpMk id="160" creationId="{482B29AF-EF20-1B41-A1A3-57D6B00509EB}"/>
          </ac:grpSpMkLst>
        </pc:grpChg>
        <pc:grpChg chg="del mod">
          <ac:chgData name="Mark Hanly" userId="67462bc7-2b51-4455-b2e7-b5f944a4684a" providerId="ADAL" clId="{C331A30D-C042-C44B-8150-9EF6F909FACB}" dt="2020-08-18T02:30:06.542" v="5693"/>
          <ac:grpSpMkLst>
            <pc:docMk/>
            <pc:sldMk cId="1811503085" sldId="262"/>
            <ac:grpSpMk id="165" creationId="{8CBC512E-87AE-204E-8537-CDF3D61CE789}"/>
          </ac:grpSpMkLst>
        </pc:grpChg>
        <pc:grpChg chg="del mod">
          <ac:chgData name="Mark Hanly" userId="67462bc7-2b51-4455-b2e7-b5f944a4684a" providerId="ADAL" clId="{C331A30D-C042-C44B-8150-9EF6F909FACB}" dt="2020-08-18T02:30:07.467" v="5695"/>
          <ac:grpSpMkLst>
            <pc:docMk/>
            <pc:sldMk cId="1811503085" sldId="262"/>
            <ac:grpSpMk id="167" creationId="{7AC0409D-7F0D-C348-8E77-0CACEF60B85C}"/>
          </ac:grpSpMkLst>
        </pc:grpChg>
        <pc:grpChg chg="del mod">
          <ac:chgData name="Mark Hanly" userId="67462bc7-2b51-4455-b2e7-b5f944a4684a" providerId="ADAL" clId="{C331A30D-C042-C44B-8150-9EF6F909FACB}" dt="2020-08-18T02:30:11.259" v="5698"/>
          <ac:grpSpMkLst>
            <pc:docMk/>
            <pc:sldMk cId="1811503085" sldId="262"/>
            <ac:grpSpMk id="169" creationId="{B16B8D4D-B6E3-4A49-9CBD-E3C441DFCCF9}"/>
          </ac:grpSpMkLst>
        </pc:grpChg>
        <pc:grpChg chg="del mod">
          <ac:chgData name="Mark Hanly" userId="67462bc7-2b51-4455-b2e7-b5f944a4684a" providerId="ADAL" clId="{C331A30D-C042-C44B-8150-9EF6F909FACB}" dt="2020-08-18T02:31:25.307" v="5735" actId="478"/>
          <ac:grpSpMkLst>
            <pc:docMk/>
            <pc:sldMk cId="1811503085" sldId="262"/>
            <ac:grpSpMk id="172" creationId="{DCA38A35-107B-B643-B029-1352418394AC}"/>
          </ac:grpSpMkLst>
        </pc:grpChg>
        <pc:grpChg chg="del mod">
          <ac:chgData name="Mark Hanly" userId="67462bc7-2b51-4455-b2e7-b5f944a4684a" providerId="ADAL" clId="{C331A30D-C042-C44B-8150-9EF6F909FACB}" dt="2020-08-18T02:31:25.307" v="5735" actId="478"/>
          <ac:grpSpMkLst>
            <pc:docMk/>
            <pc:sldMk cId="1811503085" sldId="262"/>
            <ac:grpSpMk id="182" creationId="{A6208F52-4D5A-844F-91E9-980FA4604763}"/>
          </ac:grpSpMkLst>
        </pc:grpChg>
        <pc:grpChg chg="del mod">
          <ac:chgData name="Mark Hanly" userId="67462bc7-2b51-4455-b2e7-b5f944a4684a" providerId="ADAL" clId="{C331A30D-C042-C44B-8150-9EF6F909FACB}" dt="2020-08-18T02:30:27.397" v="5715"/>
          <ac:grpSpMkLst>
            <pc:docMk/>
            <pc:sldMk cId="1811503085" sldId="262"/>
            <ac:grpSpMk id="187" creationId="{0214AAF3-3DA9-E549-81BF-A6BF94EEACB9}"/>
          </ac:grpSpMkLst>
        </pc:grpChg>
        <pc:grpChg chg="del mod">
          <ac:chgData name="Mark Hanly" userId="67462bc7-2b51-4455-b2e7-b5f944a4684a" providerId="ADAL" clId="{C331A30D-C042-C44B-8150-9EF6F909FACB}" dt="2020-08-18T02:30:29.753" v="5720"/>
          <ac:grpSpMkLst>
            <pc:docMk/>
            <pc:sldMk cId="1811503085" sldId="262"/>
            <ac:grpSpMk id="189" creationId="{CCCA0459-5FE1-1144-99B9-3F782B9CE72E}"/>
          </ac:grpSpMkLst>
        </pc:grpChg>
        <pc:grpChg chg="del mod">
          <ac:chgData name="Mark Hanly" userId="67462bc7-2b51-4455-b2e7-b5f944a4684a" providerId="ADAL" clId="{C331A30D-C042-C44B-8150-9EF6F909FACB}" dt="2020-08-18T02:31:25.307" v="5735" actId="478"/>
          <ac:grpSpMkLst>
            <pc:docMk/>
            <pc:sldMk cId="1811503085" sldId="262"/>
            <ac:grpSpMk id="194" creationId="{1D1C4DB0-7745-3F4B-8099-A1B8F18E0CB9}"/>
          </ac:grpSpMkLst>
        </pc:grpChg>
        <pc:grpChg chg="del mod">
          <ac:chgData name="Mark Hanly" userId="67462bc7-2b51-4455-b2e7-b5f944a4684a" providerId="ADAL" clId="{C331A30D-C042-C44B-8150-9EF6F909FACB}" dt="2020-08-18T02:30:51.352" v="5731"/>
          <ac:grpSpMkLst>
            <pc:docMk/>
            <pc:sldMk cId="1811503085" sldId="262"/>
            <ac:grpSpMk id="203" creationId="{15AB655E-45E1-9E49-8824-8D9A926FF582}"/>
          </ac:grpSpMkLst>
        </pc:grpChg>
        <pc:grpChg chg="del mod">
          <ac:chgData name="Mark Hanly" userId="67462bc7-2b51-4455-b2e7-b5f944a4684a" providerId="ADAL" clId="{C331A30D-C042-C44B-8150-9EF6F909FACB}" dt="2020-08-18T02:31:25.307" v="5735" actId="478"/>
          <ac:grpSpMkLst>
            <pc:docMk/>
            <pc:sldMk cId="1811503085" sldId="262"/>
            <ac:grpSpMk id="205" creationId="{A3D01FE7-5B58-EB44-965E-15F739D5FA60}"/>
          </ac:grpSpMkLst>
        </pc:grpChg>
        <pc:grpChg chg="del mod">
          <ac:chgData name="Mark Hanly" userId="67462bc7-2b51-4455-b2e7-b5f944a4684a" providerId="ADAL" clId="{C331A30D-C042-C44B-8150-9EF6F909FACB}" dt="2020-08-18T02:31:25.307" v="5735" actId="478"/>
          <ac:grpSpMkLst>
            <pc:docMk/>
            <pc:sldMk cId="1811503085" sldId="262"/>
            <ac:grpSpMk id="208" creationId="{7054D4D1-CB61-7540-AE41-1D1F30FAD095}"/>
          </ac:grpSpMkLst>
        </pc:grpChg>
        <pc:grpChg chg="add del mod">
          <ac:chgData name="Mark Hanly" userId="67462bc7-2b51-4455-b2e7-b5f944a4684a" providerId="ADAL" clId="{C331A30D-C042-C44B-8150-9EF6F909FACB}" dt="2020-08-18T02:31:48.158" v="5759"/>
          <ac:grpSpMkLst>
            <pc:docMk/>
            <pc:sldMk cId="1811503085" sldId="262"/>
            <ac:grpSpMk id="211" creationId="{E16905EB-5B1D-394C-A604-C4F683885FD7}"/>
          </ac:grpSpMkLst>
        </pc:grpChg>
        <pc:grpChg chg="add del mod">
          <ac:chgData name="Mark Hanly" userId="67462bc7-2b51-4455-b2e7-b5f944a4684a" providerId="ADAL" clId="{C331A30D-C042-C44B-8150-9EF6F909FACB}" dt="2020-08-18T02:31:47.101" v="5754"/>
          <ac:grpSpMkLst>
            <pc:docMk/>
            <pc:sldMk cId="1811503085" sldId="262"/>
            <ac:grpSpMk id="216" creationId="{CEC3C4FA-DD1D-F047-B15A-F911938E71F9}"/>
          </ac:grpSpMkLst>
        </pc:grpChg>
        <pc:grpChg chg="mod">
          <ac:chgData name="Mark Hanly" userId="67462bc7-2b51-4455-b2e7-b5f944a4684a" providerId="ADAL" clId="{C331A30D-C042-C44B-8150-9EF6F909FACB}" dt="2020-08-18T02:31:46.350" v="5750"/>
          <ac:grpSpMkLst>
            <pc:docMk/>
            <pc:sldMk cId="1811503085" sldId="262"/>
            <ac:grpSpMk id="220" creationId="{6794D6E8-FD74-DC40-B155-602B8578033B}"/>
          </ac:grpSpMkLst>
        </pc:grpChg>
        <pc:grpChg chg="del mod">
          <ac:chgData name="Mark Hanly" userId="67462bc7-2b51-4455-b2e7-b5f944a4684a" providerId="ADAL" clId="{C331A30D-C042-C44B-8150-9EF6F909FACB}" dt="2020-08-18T02:32:02.301" v="5774"/>
          <ac:grpSpMkLst>
            <pc:docMk/>
            <pc:sldMk cId="1811503085" sldId="262"/>
            <ac:grpSpMk id="232" creationId="{2BB0F3AB-F191-B943-BA9C-AC5D48B9E103}"/>
          </ac:grpSpMkLst>
        </pc:grpChg>
        <pc:grpChg chg="del mod">
          <ac:chgData name="Mark Hanly" userId="67462bc7-2b51-4455-b2e7-b5f944a4684a" providerId="ADAL" clId="{C331A30D-C042-C44B-8150-9EF6F909FACB}" dt="2020-08-18T02:32:02.301" v="5774"/>
          <ac:grpSpMkLst>
            <pc:docMk/>
            <pc:sldMk cId="1811503085" sldId="262"/>
            <ac:grpSpMk id="233" creationId="{FDA6A627-EC5D-1F4B-B4CA-C740FA26CB83}"/>
          </ac:grpSpMkLst>
        </pc:grpChg>
        <pc:grpChg chg="del mod">
          <ac:chgData name="Mark Hanly" userId="67462bc7-2b51-4455-b2e7-b5f944a4684a" providerId="ADAL" clId="{C331A30D-C042-C44B-8150-9EF6F909FACB}" dt="2020-08-18T02:32:03.370" v="5776"/>
          <ac:grpSpMkLst>
            <pc:docMk/>
            <pc:sldMk cId="1811503085" sldId="262"/>
            <ac:grpSpMk id="235" creationId="{ADD9FAA8-1D3D-9E49-9D1C-943A88B8ADD2}"/>
          </ac:grpSpMkLst>
        </pc:grpChg>
        <pc:grpChg chg="del mod">
          <ac:chgData name="Mark Hanly" userId="67462bc7-2b51-4455-b2e7-b5f944a4684a" providerId="ADAL" clId="{C331A30D-C042-C44B-8150-9EF6F909FACB}" dt="2020-08-18T02:32:05.898" v="5779"/>
          <ac:grpSpMkLst>
            <pc:docMk/>
            <pc:sldMk cId="1811503085" sldId="262"/>
            <ac:grpSpMk id="237" creationId="{D740B36E-E937-FB4D-8D45-3C89FEE3F99E}"/>
          </ac:grpSpMkLst>
        </pc:grpChg>
        <pc:grpChg chg="add del mod">
          <ac:chgData name="Mark Hanly" userId="67462bc7-2b51-4455-b2e7-b5f944a4684a" providerId="ADAL" clId="{C331A30D-C042-C44B-8150-9EF6F909FACB}" dt="2020-08-18T08:57:36.563" v="13729"/>
          <ac:grpSpMkLst>
            <pc:docMk/>
            <pc:sldMk cId="1811503085" sldId="262"/>
            <ac:grpSpMk id="240" creationId="{6EA11006-D787-6546-BB54-05688D3DE021}"/>
          </ac:grpSpMkLst>
        </pc:grpChg>
        <pc:grpChg chg="mod">
          <ac:chgData name="Mark Hanly" userId="67462bc7-2b51-4455-b2e7-b5f944a4684a" providerId="ADAL" clId="{C331A30D-C042-C44B-8150-9EF6F909FACB}" dt="2020-08-18T02:32:14.298" v="5789"/>
          <ac:grpSpMkLst>
            <pc:docMk/>
            <pc:sldMk cId="1811503085" sldId="262"/>
            <ac:grpSpMk id="250" creationId="{0EC8735D-5FF6-E748-A901-6272FB937454}"/>
          </ac:grpSpMkLst>
        </pc:grpChg>
        <pc:grpChg chg="mod">
          <ac:chgData name="Mark Hanly" userId="67462bc7-2b51-4455-b2e7-b5f944a4684a" providerId="ADAL" clId="{C331A30D-C042-C44B-8150-9EF6F909FACB}" dt="2020-08-18T02:32:21.658" v="5799"/>
          <ac:grpSpMkLst>
            <pc:docMk/>
            <pc:sldMk cId="1811503085" sldId="262"/>
            <ac:grpSpMk id="260" creationId="{004B93C2-C62E-C140-A7A3-0740BC01095C}"/>
          </ac:grpSpMkLst>
        </pc:grpChg>
        <pc:grpChg chg="mod">
          <ac:chgData name="Mark Hanly" userId="67462bc7-2b51-4455-b2e7-b5f944a4684a" providerId="ADAL" clId="{C331A30D-C042-C44B-8150-9EF6F909FACB}" dt="2020-08-18T02:32:36.824" v="5807"/>
          <ac:grpSpMkLst>
            <pc:docMk/>
            <pc:sldMk cId="1811503085" sldId="262"/>
            <ac:grpSpMk id="268" creationId="{664BD466-1C86-4C47-A0C0-BFA39484FE70}"/>
          </ac:grpSpMkLst>
        </pc:grpChg>
        <pc:grpChg chg="add del mod">
          <ac:chgData name="Mark Hanly" userId="67462bc7-2b51-4455-b2e7-b5f944a4684a" providerId="ADAL" clId="{C331A30D-C042-C44B-8150-9EF6F909FACB}" dt="2020-08-18T08:57:36.563" v="13729"/>
          <ac:grpSpMkLst>
            <pc:docMk/>
            <pc:sldMk cId="1811503085" sldId="262"/>
            <ac:grpSpMk id="272" creationId="{2E1011C7-7FC2-D847-8C00-FEBAD4DE6F6B}"/>
          </ac:grpSpMkLst>
        </pc:grpChg>
        <pc:grpChg chg="del mod">
          <ac:chgData name="Mark Hanly" userId="67462bc7-2b51-4455-b2e7-b5f944a4684a" providerId="ADAL" clId="{C331A30D-C042-C44B-8150-9EF6F909FACB}" dt="2020-08-18T07:35:13.674" v="10928"/>
          <ac:grpSpMkLst>
            <pc:docMk/>
            <pc:sldMk cId="1811503085" sldId="262"/>
            <ac:grpSpMk id="280" creationId="{126912CA-853E-3F4B-AE0D-DC86E296F957}"/>
          </ac:grpSpMkLst>
        </pc:grpChg>
        <pc:grpChg chg="del mod">
          <ac:chgData name="Mark Hanly" userId="67462bc7-2b51-4455-b2e7-b5f944a4684a" providerId="ADAL" clId="{C331A30D-C042-C44B-8150-9EF6F909FACB}" dt="2020-08-18T07:58:40.936" v="11404" actId="478"/>
          <ac:grpSpMkLst>
            <pc:docMk/>
            <pc:sldMk cId="1811503085" sldId="262"/>
            <ac:grpSpMk id="283" creationId="{3A4277DF-1770-9749-B5B3-E8CAEAD7402A}"/>
          </ac:grpSpMkLst>
        </pc:grpChg>
        <pc:grpChg chg="del mod">
          <ac:chgData name="Mark Hanly" userId="67462bc7-2b51-4455-b2e7-b5f944a4684a" providerId="ADAL" clId="{C331A30D-C042-C44B-8150-9EF6F909FACB}" dt="2020-08-18T07:35:24.011" v="10940"/>
          <ac:grpSpMkLst>
            <pc:docMk/>
            <pc:sldMk cId="1811503085" sldId="262"/>
            <ac:grpSpMk id="287" creationId="{87ADCD81-AD68-9644-A72A-0D41C0670E11}"/>
          </ac:grpSpMkLst>
        </pc:grpChg>
        <pc:grpChg chg="del mod">
          <ac:chgData name="Mark Hanly" userId="67462bc7-2b51-4455-b2e7-b5f944a4684a" providerId="ADAL" clId="{C331A30D-C042-C44B-8150-9EF6F909FACB}" dt="2020-08-18T07:35:25.241" v="10943"/>
          <ac:grpSpMkLst>
            <pc:docMk/>
            <pc:sldMk cId="1811503085" sldId="262"/>
            <ac:grpSpMk id="295" creationId="{C7B42A43-CCE5-244D-A474-12CA8492E710}"/>
          </ac:grpSpMkLst>
        </pc:grpChg>
        <pc:grpChg chg="del mod">
          <ac:chgData name="Mark Hanly" userId="67462bc7-2b51-4455-b2e7-b5f944a4684a" providerId="ADAL" clId="{C331A30D-C042-C44B-8150-9EF6F909FACB}" dt="2020-08-18T07:58:40.936" v="11404" actId="478"/>
          <ac:grpSpMkLst>
            <pc:docMk/>
            <pc:sldMk cId="1811503085" sldId="262"/>
            <ac:grpSpMk id="298" creationId="{112C4880-F0F5-534E-BA2D-3A0229388F88}"/>
          </ac:grpSpMkLst>
        </pc:grpChg>
        <pc:grpChg chg="del mod">
          <ac:chgData name="Mark Hanly" userId="67462bc7-2b51-4455-b2e7-b5f944a4684a" providerId="ADAL" clId="{C331A30D-C042-C44B-8150-9EF6F909FACB}" dt="2020-08-18T07:58:40.936" v="11404" actId="478"/>
          <ac:grpSpMkLst>
            <pc:docMk/>
            <pc:sldMk cId="1811503085" sldId="262"/>
            <ac:grpSpMk id="306" creationId="{7518BD3D-D712-454B-B66A-127024588508}"/>
          </ac:grpSpMkLst>
        </pc:grpChg>
        <pc:grpChg chg="del mod">
          <ac:chgData name="Mark Hanly" userId="67462bc7-2b51-4455-b2e7-b5f944a4684a" providerId="ADAL" clId="{C331A30D-C042-C44B-8150-9EF6F909FACB}" dt="2020-08-18T07:58:53.728" v="11405" actId="478"/>
          <ac:grpSpMkLst>
            <pc:docMk/>
            <pc:sldMk cId="1811503085" sldId="262"/>
            <ac:grpSpMk id="307" creationId="{393AE620-C8FA-E242-B68F-B7000F1CE8BA}"/>
          </ac:grpSpMkLst>
        </pc:grpChg>
        <pc:grpChg chg="del mod">
          <ac:chgData name="Mark Hanly" userId="67462bc7-2b51-4455-b2e7-b5f944a4684a" providerId="ADAL" clId="{C331A30D-C042-C44B-8150-9EF6F909FACB}" dt="2020-08-18T07:58:40.936" v="11404" actId="478"/>
          <ac:grpSpMkLst>
            <pc:docMk/>
            <pc:sldMk cId="1811503085" sldId="262"/>
            <ac:grpSpMk id="311" creationId="{02E2E227-DCD3-944F-9504-9D2D1FB52BF4}"/>
          </ac:grpSpMkLst>
        </pc:grpChg>
        <pc:grpChg chg="del mod">
          <ac:chgData name="Mark Hanly" userId="67462bc7-2b51-4455-b2e7-b5f944a4684a" providerId="ADAL" clId="{C331A30D-C042-C44B-8150-9EF6F909FACB}" dt="2020-08-18T07:35:43.866" v="10974"/>
          <ac:grpSpMkLst>
            <pc:docMk/>
            <pc:sldMk cId="1811503085" sldId="262"/>
            <ac:grpSpMk id="321" creationId="{267B5F53-E669-D94C-B998-88ECEB6B3265}"/>
          </ac:grpSpMkLst>
        </pc:grpChg>
        <pc:grpChg chg="del mod">
          <ac:chgData name="Mark Hanly" userId="67462bc7-2b51-4455-b2e7-b5f944a4684a" providerId="ADAL" clId="{C331A30D-C042-C44B-8150-9EF6F909FACB}" dt="2020-08-18T07:58:40.936" v="11404" actId="478"/>
          <ac:grpSpMkLst>
            <pc:docMk/>
            <pc:sldMk cId="1811503085" sldId="262"/>
            <ac:grpSpMk id="330" creationId="{F11B4ED7-11A6-104E-9EB7-3C778993B520}"/>
          </ac:grpSpMkLst>
        </pc:grpChg>
        <pc:grpChg chg="del mod">
          <ac:chgData name="Mark Hanly" userId="67462bc7-2b51-4455-b2e7-b5f944a4684a" providerId="ADAL" clId="{C331A30D-C042-C44B-8150-9EF6F909FACB}" dt="2020-08-18T07:58:40.936" v="11404" actId="478"/>
          <ac:grpSpMkLst>
            <pc:docMk/>
            <pc:sldMk cId="1811503085" sldId="262"/>
            <ac:grpSpMk id="331" creationId="{9D181AB7-897D-144B-AD2F-C00DD5F1F4DD}"/>
          </ac:grpSpMkLst>
        </pc:grpChg>
        <pc:grpChg chg="del mod">
          <ac:chgData name="Mark Hanly" userId="67462bc7-2b51-4455-b2e7-b5f944a4684a" providerId="ADAL" clId="{C331A30D-C042-C44B-8150-9EF6F909FACB}" dt="2020-08-18T07:36:11.670" v="10999"/>
          <ac:grpSpMkLst>
            <pc:docMk/>
            <pc:sldMk cId="1811503085" sldId="262"/>
            <ac:grpSpMk id="344" creationId="{FCA74D7F-647B-B04F-8724-DFD4DBB5628B}"/>
          </ac:grpSpMkLst>
        </pc:grpChg>
        <pc:grpChg chg="del mod">
          <ac:chgData name="Mark Hanly" userId="67462bc7-2b51-4455-b2e7-b5f944a4684a" providerId="ADAL" clId="{C331A30D-C042-C44B-8150-9EF6F909FACB}" dt="2020-08-18T07:36:11.670" v="10999"/>
          <ac:grpSpMkLst>
            <pc:docMk/>
            <pc:sldMk cId="1811503085" sldId="262"/>
            <ac:grpSpMk id="347" creationId="{6E7961E8-9FF5-894D-961D-E4B8D1A40A69}"/>
          </ac:grpSpMkLst>
        </pc:grpChg>
        <pc:grpChg chg="del mod">
          <ac:chgData name="Mark Hanly" userId="67462bc7-2b51-4455-b2e7-b5f944a4684a" providerId="ADAL" clId="{C331A30D-C042-C44B-8150-9EF6F909FACB}" dt="2020-08-18T07:36:14.920" v="11005"/>
          <ac:grpSpMkLst>
            <pc:docMk/>
            <pc:sldMk cId="1811503085" sldId="262"/>
            <ac:grpSpMk id="354" creationId="{3122E085-B88F-A742-92F0-C600A60575E8}"/>
          </ac:grpSpMkLst>
        </pc:grpChg>
        <pc:grpChg chg="del mod">
          <ac:chgData name="Mark Hanly" userId="67462bc7-2b51-4455-b2e7-b5f944a4684a" providerId="ADAL" clId="{C331A30D-C042-C44B-8150-9EF6F909FACB}" dt="2020-08-18T07:58:53.728" v="11405" actId="478"/>
          <ac:grpSpMkLst>
            <pc:docMk/>
            <pc:sldMk cId="1811503085" sldId="262"/>
            <ac:grpSpMk id="356" creationId="{37E1DFB2-4420-6546-81D7-E3A26C813D06}"/>
          </ac:grpSpMkLst>
        </pc:grpChg>
        <pc:grpChg chg="del mod">
          <ac:chgData name="Mark Hanly" userId="67462bc7-2b51-4455-b2e7-b5f944a4684a" providerId="ADAL" clId="{C331A30D-C042-C44B-8150-9EF6F909FACB}" dt="2020-08-18T07:58:40.936" v="11404" actId="478"/>
          <ac:grpSpMkLst>
            <pc:docMk/>
            <pc:sldMk cId="1811503085" sldId="262"/>
            <ac:grpSpMk id="362" creationId="{D9A2FD8D-661A-544B-95EC-9E2A1B99427C}"/>
          </ac:grpSpMkLst>
        </pc:grpChg>
        <pc:grpChg chg="mod">
          <ac:chgData name="Mark Hanly" userId="67462bc7-2b51-4455-b2e7-b5f944a4684a" providerId="ADAL" clId="{C331A30D-C042-C44B-8150-9EF6F909FACB}" dt="2020-08-18T07:36:52.022" v="11018"/>
          <ac:grpSpMkLst>
            <pc:docMk/>
            <pc:sldMk cId="1811503085" sldId="262"/>
            <ac:grpSpMk id="372" creationId="{EF1D698F-E67B-444C-A952-82133CD23563}"/>
          </ac:grpSpMkLst>
        </pc:grpChg>
        <pc:grpChg chg="mod">
          <ac:chgData name="Mark Hanly" userId="67462bc7-2b51-4455-b2e7-b5f944a4684a" providerId="ADAL" clId="{C331A30D-C042-C44B-8150-9EF6F909FACB}" dt="2020-08-18T07:36:52.022" v="11018"/>
          <ac:grpSpMkLst>
            <pc:docMk/>
            <pc:sldMk cId="1811503085" sldId="262"/>
            <ac:grpSpMk id="373" creationId="{48E1771E-374D-CB43-A9B8-4CD53D103974}"/>
          </ac:grpSpMkLst>
        </pc:grpChg>
        <pc:grpChg chg="del mod">
          <ac:chgData name="Mark Hanly" userId="67462bc7-2b51-4455-b2e7-b5f944a4684a" providerId="ADAL" clId="{C331A30D-C042-C44B-8150-9EF6F909FACB}" dt="2020-08-18T07:37:13.078" v="11036"/>
          <ac:grpSpMkLst>
            <pc:docMk/>
            <pc:sldMk cId="1811503085" sldId="262"/>
            <ac:grpSpMk id="375" creationId="{266F8D5A-38A6-5240-88BB-775F0D19E7EB}"/>
          </ac:grpSpMkLst>
        </pc:grpChg>
        <pc:grpChg chg="del mod">
          <ac:chgData name="Mark Hanly" userId="67462bc7-2b51-4455-b2e7-b5f944a4684a" providerId="ADAL" clId="{C331A30D-C042-C44B-8150-9EF6F909FACB}" dt="2020-08-18T07:38:31.001" v="11039" actId="478"/>
          <ac:grpSpMkLst>
            <pc:docMk/>
            <pc:sldMk cId="1811503085" sldId="262"/>
            <ac:grpSpMk id="390" creationId="{2B92112A-6A58-B74F-A8EF-F89FD204115E}"/>
          </ac:grpSpMkLst>
        </pc:grpChg>
        <pc:grpChg chg="del mod">
          <ac:chgData name="Mark Hanly" userId="67462bc7-2b51-4455-b2e7-b5f944a4684a" providerId="ADAL" clId="{C331A30D-C042-C44B-8150-9EF6F909FACB}" dt="2020-08-18T07:38:48.528" v="11046"/>
          <ac:grpSpMkLst>
            <pc:docMk/>
            <pc:sldMk cId="1811503085" sldId="262"/>
            <ac:grpSpMk id="397" creationId="{D01A3FC9-3958-CB4A-B8CB-22215B0C19B4}"/>
          </ac:grpSpMkLst>
        </pc:grpChg>
        <pc:grpChg chg="del mod">
          <ac:chgData name="Mark Hanly" userId="67462bc7-2b51-4455-b2e7-b5f944a4684a" providerId="ADAL" clId="{C331A30D-C042-C44B-8150-9EF6F909FACB}" dt="2020-08-18T07:58:40.936" v="11404" actId="478"/>
          <ac:grpSpMkLst>
            <pc:docMk/>
            <pc:sldMk cId="1811503085" sldId="262"/>
            <ac:grpSpMk id="399" creationId="{1D0698C5-1BEC-544F-9BA6-FDB894FF8EDE}"/>
          </ac:grpSpMkLst>
        </pc:grpChg>
        <pc:grpChg chg="del mod">
          <ac:chgData name="Mark Hanly" userId="67462bc7-2b51-4455-b2e7-b5f944a4684a" providerId="ADAL" clId="{C331A30D-C042-C44B-8150-9EF6F909FACB}" dt="2020-08-18T07:58:40.936" v="11404" actId="478"/>
          <ac:grpSpMkLst>
            <pc:docMk/>
            <pc:sldMk cId="1811503085" sldId="262"/>
            <ac:grpSpMk id="404" creationId="{E3139437-EB27-A046-BB0C-12DFFE5A5F5B}"/>
          </ac:grpSpMkLst>
        </pc:grpChg>
        <pc:grpChg chg="del mod">
          <ac:chgData name="Mark Hanly" userId="67462bc7-2b51-4455-b2e7-b5f944a4684a" providerId="ADAL" clId="{C331A30D-C042-C44B-8150-9EF6F909FACB}" dt="2020-08-18T07:58:53.728" v="11405" actId="478"/>
          <ac:grpSpMkLst>
            <pc:docMk/>
            <pc:sldMk cId="1811503085" sldId="262"/>
            <ac:grpSpMk id="414" creationId="{8C3ABA96-65EF-0242-ABA0-38C154434116}"/>
          </ac:grpSpMkLst>
        </pc:grpChg>
        <pc:grpChg chg="del mod">
          <ac:chgData name="Mark Hanly" userId="67462bc7-2b51-4455-b2e7-b5f944a4684a" providerId="ADAL" clId="{C331A30D-C042-C44B-8150-9EF6F909FACB}" dt="2020-08-18T07:39:02.846" v="11069"/>
          <ac:grpSpMkLst>
            <pc:docMk/>
            <pc:sldMk cId="1811503085" sldId="262"/>
            <ac:grpSpMk id="419" creationId="{5973E6B0-31D8-BA40-995C-F40712E71795}"/>
          </ac:grpSpMkLst>
        </pc:grpChg>
        <pc:grpChg chg="del mod">
          <ac:chgData name="Mark Hanly" userId="67462bc7-2b51-4455-b2e7-b5f944a4684a" providerId="ADAL" clId="{C331A30D-C042-C44B-8150-9EF6F909FACB}" dt="2020-08-18T07:58:40.936" v="11404" actId="478"/>
          <ac:grpSpMkLst>
            <pc:docMk/>
            <pc:sldMk cId="1811503085" sldId="262"/>
            <ac:grpSpMk id="422" creationId="{190C63EB-9793-C548-ADFD-DA271EAC7E2E}"/>
          </ac:grpSpMkLst>
        </pc:grpChg>
        <pc:grpChg chg="del mod">
          <ac:chgData name="Mark Hanly" userId="67462bc7-2b51-4455-b2e7-b5f944a4684a" providerId="ADAL" clId="{C331A30D-C042-C44B-8150-9EF6F909FACB}" dt="2020-08-18T07:58:40.936" v="11404" actId="478"/>
          <ac:grpSpMkLst>
            <pc:docMk/>
            <pc:sldMk cId="1811503085" sldId="262"/>
            <ac:grpSpMk id="429" creationId="{A89455F9-DF7E-6E41-A5CD-D79FDC2A0029}"/>
          </ac:grpSpMkLst>
        </pc:grpChg>
        <pc:grpChg chg="del mod">
          <ac:chgData name="Mark Hanly" userId="67462bc7-2b51-4455-b2e7-b5f944a4684a" providerId="ADAL" clId="{C331A30D-C042-C44B-8150-9EF6F909FACB}" dt="2020-08-18T07:58:40.936" v="11404" actId="478"/>
          <ac:grpSpMkLst>
            <pc:docMk/>
            <pc:sldMk cId="1811503085" sldId="262"/>
            <ac:grpSpMk id="432" creationId="{8486D13B-A565-5148-A39B-7B96BBCAD47C}"/>
          </ac:grpSpMkLst>
        </pc:grpChg>
        <pc:grpChg chg="del mod">
          <ac:chgData name="Mark Hanly" userId="67462bc7-2b51-4455-b2e7-b5f944a4684a" providerId="ADAL" clId="{C331A30D-C042-C44B-8150-9EF6F909FACB}" dt="2020-08-18T07:58:40.936" v="11404" actId="478"/>
          <ac:grpSpMkLst>
            <pc:docMk/>
            <pc:sldMk cId="1811503085" sldId="262"/>
            <ac:grpSpMk id="435" creationId="{27D59AE7-3C73-1241-A981-FBF459F33D88}"/>
          </ac:grpSpMkLst>
        </pc:grpChg>
        <pc:grpChg chg="del mod">
          <ac:chgData name="Mark Hanly" userId="67462bc7-2b51-4455-b2e7-b5f944a4684a" providerId="ADAL" clId="{C331A30D-C042-C44B-8150-9EF6F909FACB}" dt="2020-08-18T07:39:20.637" v="11093"/>
          <ac:grpSpMkLst>
            <pc:docMk/>
            <pc:sldMk cId="1811503085" sldId="262"/>
            <ac:grpSpMk id="444" creationId="{EFB19272-BC23-FF41-A206-3467AB0DFE91}"/>
          </ac:grpSpMkLst>
        </pc:grpChg>
        <pc:grpChg chg="del mod">
          <ac:chgData name="Mark Hanly" userId="67462bc7-2b51-4455-b2e7-b5f944a4684a" providerId="ADAL" clId="{C331A30D-C042-C44B-8150-9EF6F909FACB}" dt="2020-08-18T07:39:22.414" v="11095"/>
          <ac:grpSpMkLst>
            <pc:docMk/>
            <pc:sldMk cId="1811503085" sldId="262"/>
            <ac:grpSpMk id="446" creationId="{40C48B10-CE8B-054F-82A4-7F2F0C8F61FA}"/>
          </ac:grpSpMkLst>
        </pc:grpChg>
        <pc:grpChg chg="del mod">
          <ac:chgData name="Mark Hanly" userId="67462bc7-2b51-4455-b2e7-b5f944a4684a" providerId="ADAL" clId="{C331A30D-C042-C44B-8150-9EF6F909FACB}" dt="2020-08-18T07:58:53.728" v="11405" actId="478"/>
          <ac:grpSpMkLst>
            <pc:docMk/>
            <pc:sldMk cId="1811503085" sldId="262"/>
            <ac:grpSpMk id="448" creationId="{1BFF93D7-D9C8-C548-9572-1A27256B75E1}"/>
          </ac:grpSpMkLst>
        </pc:grpChg>
        <pc:grpChg chg="del mod">
          <ac:chgData name="Mark Hanly" userId="67462bc7-2b51-4455-b2e7-b5f944a4684a" providerId="ADAL" clId="{C331A30D-C042-C44B-8150-9EF6F909FACB}" dt="2020-08-18T07:58:40.936" v="11404" actId="478"/>
          <ac:grpSpMkLst>
            <pc:docMk/>
            <pc:sldMk cId="1811503085" sldId="262"/>
            <ac:grpSpMk id="465" creationId="{1F9119F9-F455-6D4E-B858-5D36BD48190E}"/>
          </ac:grpSpMkLst>
        </pc:grpChg>
        <pc:grpChg chg="del mod">
          <ac:chgData name="Mark Hanly" userId="67462bc7-2b51-4455-b2e7-b5f944a4684a" providerId="ADAL" clId="{C331A30D-C042-C44B-8150-9EF6F909FACB}" dt="2020-08-18T07:58:40.936" v="11404" actId="478"/>
          <ac:grpSpMkLst>
            <pc:docMk/>
            <pc:sldMk cId="1811503085" sldId="262"/>
            <ac:grpSpMk id="466" creationId="{CCAADF7A-028A-E243-9709-A63EA6C09D95}"/>
          </ac:grpSpMkLst>
        </pc:grpChg>
        <pc:grpChg chg="del mod">
          <ac:chgData name="Mark Hanly" userId="67462bc7-2b51-4455-b2e7-b5f944a4684a" providerId="ADAL" clId="{C331A30D-C042-C44B-8150-9EF6F909FACB}" dt="2020-08-18T07:58:40.936" v="11404" actId="478"/>
          <ac:grpSpMkLst>
            <pc:docMk/>
            <pc:sldMk cId="1811503085" sldId="262"/>
            <ac:grpSpMk id="474" creationId="{0C05E6AA-3E9D-DE4B-AAE4-2CE8EAB8DA61}"/>
          </ac:grpSpMkLst>
        </pc:grpChg>
        <pc:grpChg chg="del mod">
          <ac:chgData name="Mark Hanly" userId="67462bc7-2b51-4455-b2e7-b5f944a4684a" providerId="ADAL" clId="{C331A30D-C042-C44B-8150-9EF6F909FACB}" dt="2020-08-18T07:58:40.936" v="11404" actId="478"/>
          <ac:grpSpMkLst>
            <pc:docMk/>
            <pc:sldMk cId="1811503085" sldId="262"/>
            <ac:grpSpMk id="475" creationId="{C959CB88-9B74-634C-BC55-5BBB5BC63084}"/>
          </ac:grpSpMkLst>
        </pc:grpChg>
        <pc:grpChg chg="mod">
          <ac:chgData name="Mark Hanly" userId="67462bc7-2b51-4455-b2e7-b5f944a4684a" providerId="ADAL" clId="{C331A30D-C042-C44B-8150-9EF6F909FACB}" dt="2020-08-18T08:57:27.612" v="13727"/>
          <ac:grpSpMkLst>
            <pc:docMk/>
            <pc:sldMk cId="1811503085" sldId="262"/>
            <ac:grpSpMk id="477" creationId="{5B7D5C2C-6670-0645-96F6-18900FD73F0E}"/>
          </ac:grpSpMkLst>
        </pc:grpChg>
        <pc:grpChg chg="mod">
          <ac:chgData name="Mark Hanly" userId="67462bc7-2b51-4455-b2e7-b5f944a4684a" providerId="ADAL" clId="{C331A30D-C042-C44B-8150-9EF6F909FACB}" dt="2020-08-18T08:57:36.563" v="13729"/>
          <ac:grpSpMkLst>
            <pc:docMk/>
            <pc:sldMk cId="1811503085" sldId="262"/>
            <ac:grpSpMk id="479" creationId="{38583288-D7E1-E848-8A6E-D84AB73B2DC1}"/>
          </ac:grpSpMkLst>
        </pc:grpChg>
        <pc:grpChg chg="del mod">
          <ac:chgData name="Mark Hanly" userId="67462bc7-2b51-4455-b2e7-b5f944a4684a" providerId="ADAL" clId="{C331A30D-C042-C44B-8150-9EF6F909FACB}" dt="2020-08-18T09:49:43.882" v="16113" actId="478"/>
          <ac:grpSpMkLst>
            <pc:docMk/>
            <pc:sldMk cId="1811503085" sldId="262"/>
            <ac:grpSpMk id="484" creationId="{86C786BF-C8AF-6C49-9CAE-AD255DF2EF9D}"/>
          </ac:grpSpMkLst>
        </pc:grpChg>
        <pc:grpChg chg="del mod">
          <ac:chgData name="Mark Hanly" userId="67462bc7-2b51-4455-b2e7-b5f944a4684a" providerId="ADAL" clId="{C331A30D-C042-C44B-8150-9EF6F909FACB}" dt="2020-08-18T09:49:43.882" v="16113" actId="478"/>
          <ac:grpSpMkLst>
            <pc:docMk/>
            <pc:sldMk cId="1811503085" sldId="262"/>
            <ac:grpSpMk id="487" creationId="{F3D85441-1BBF-0646-9100-5DA2008293CE}"/>
          </ac:grpSpMkLst>
        </pc:grpChg>
        <pc:grpChg chg="mod">
          <ac:chgData name="Mark Hanly" userId="67462bc7-2b51-4455-b2e7-b5f944a4684a" providerId="ADAL" clId="{C331A30D-C042-C44B-8150-9EF6F909FACB}" dt="2020-08-18T09:51:23.864" v="16120"/>
          <ac:grpSpMkLst>
            <pc:docMk/>
            <pc:sldMk cId="1811503085" sldId="262"/>
            <ac:grpSpMk id="493" creationId="{921F9A39-8DD5-B743-B1D5-B0F229F9436D}"/>
          </ac:grpSpMkLst>
        </pc:grpChg>
        <pc:grpChg chg="mod">
          <ac:chgData name="Mark Hanly" userId="67462bc7-2b51-4455-b2e7-b5f944a4684a" providerId="ADAL" clId="{C331A30D-C042-C44B-8150-9EF6F909FACB}" dt="2020-08-18T09:51:27.244" v="16123"/>
          <ac:grpSpMkLst>
            <pc:docMk/>
            <pc:sldMk cId="1811503085" sldId="262"/>
            <ac:grpSpMk id="496" creationId="{BD3F5EDC-028C-6840-A53F-6E76928A6C16}"/>
          </ac:grpSpMkLst>
        </pc:grpChg>
        <pc:grpChg chg="del mod">
          <ac:chgData name="Mark Hanly" userId="67462bc7-2b51-4455-b2e7-b5f944a4684a" providerId="ADAL" clId="{C331A30D-C042-C44B-8150-9EF6F909FACB}" dt="2020-08-18T09:51:34.581" v="16135"/>
          <ac:grpSpMkLst>
            <pc:docMk/>
            <pc:sldMk cId="1811503085" sldId="262"/>
            <ac:grpSpMk id="500" creationId="{27166BBA-C93D-B441-87CE-BAA4DB26BADD}"/>
          </ac:grpSpMkLst>
        </pc:grpChg>
        <pc:grpChg chg="mod">
          <ac:chgData name="Mark Hanly" userId="67462bc7-2b51-4455-b2e7-b5f944a4684a" providerId="ADAL" clId="{C331A30D-C042-C44B-8150-9EF6F909FACB}" dt="2020-08-18T09:51:34.581" v="16135"/>
          <ac:grpSpMkLst>
            <pc:docMk/>
            <pc:sldMk cId="1811503085" sldId="262"/>
            <ac:grpSpMk id="508" creationId="{824EFE4C-BAB4-6D46-B809-69C0C6F1179E}"/>
          </ac:grpSpMkLst>
        </pc:grpChg>
        <pc:grpChg chg="del mod">
          <ac:chgData name="Mark Hanly" userId="67462bc7-2b51-4455-b2e7-b5f944a4684a" providerId="ADAL" clId="{C331A30D-C042-C44B-8150-9EF6F909FACB}" dt="2020-08-18T09:51:41.250" v="16144"/>
          <ac:grpSpMkLst>
            <pc:docMk/>
            <pc:sldMk cId="1811503085" sldId="262"/>
            <ac:grpSpMk id="514" creationId="{1D9F9B9E-1809-3445-9A82-B90800912857}"/>
          </ac:grpSpMkLst>
        </pc:grpChg>
        <pc:grpChg chg="mod">
          <ac:chgData name="Mark Hanly" userId="67462bc7-2b51-4455-b2e7-b5f944a4684a" providerId="ADAL" clId="{C331A30D-C042-C44B-8150-9EF6F909FACB}" dt="2020-08-18T09:51:41.250" v="16144"/>
          <ac:grpSpMkLst>
            <pc:docMk/>
            <pc:sldMk cId="1811503085" sldId="262"/>
            <ac:grpSpMk id="517" creationId="{286A1B45-4A83-B343-96C5-1C47346F673F}"/>
          </ac:grpSpMkLst>
        </pc:grpChg>
        <pc:grpChg chg="del mod">
          <ac:chgData name="Mark Hanly" userId="67462bc7-2b51-4455-b2e7-b5f944a4684a" providerId="ADAL" clId="{C331A30D-C042-C44B-8150-9EF6F909FACB}" dt="2020-08-18T09:51:45.633" v="16152"/>
          <ac:grpSpMkLst>
            <pc:docMk/>
            <pc:sldMk cId="1811503085" sldId="262"/>
            <ac:grpSpMk id="522" creationId="{3C94B1CB-B4BD-8247-96B5-AD321400F1BE}"/>
          </ac:grpSpMkLst>
        </pc:grpChg>
        <pc:grpChg chg="del mod">
          <ac:chgData name="Mark Hanly" userId="67462bc7-2b51-4455-b2e7-b5f944a4684a" providerId="ADAL" clId="{C331A30D-C042-C44B-8150-9EF6F909FACB}" dt="2020-08-18T09:51:58.746" v="16169"/>
          <ac:grpSpMkLst>
            <pc:docMk/>
            <pc:sldMk cId="1811503085" sldId="262"/>
            <ac:grpSpMk id="525" creationId="{F32F2097-A46B-3D4E-951C-1028CCB8A59B}"/>
          </ac:grpSpMkLst>
        </pc:grpChg>
        <pc:grpChg chg="del mod">
          <ac:chgData name="Mark Hanly" userId="67462bc7-2b51-4455-b2e7-b5f944a4684a" providerId="ADAL" clId="{C331A30D-C042-C44B-8150-9EF6F909FACB}" dt="2020-08-18T09:51:57.821" v="16167"/>
          <ac:grpSpMkLst>
            <pc:docMk/>
            <pc:sldMk cId="1811503085" sldId="262"/>
            <ac:grpSpMk id="529" creationId="{75BCD01B-9608-B741-A31D-8329BAF72DA0}"/>
          </ac:grpSpMkLst>
        </pc:grpChg>
        <pc:grpChg chg="del mod">
          <ac:chgData name="Mark Hanly" userId="67462bc7-2b51-4455-b2e7-b5f944a4684a" providerId="ADAL" clId="{C331A30D-C042-C44B-8150-9EF6F909FACB}" dt="2020-08-18T09:52:00.067" v="16171"/>
          <ac:grpSpMkLst>
            <pc:docMk/>
            <pc:sldMk cId="1811503085" sldId="262"/>
            <ac:grpSpMk id="540" creationId="{E032F41D-AD36-6B4B-AE51-5DA4211CC6E6}"/>
          </ac:grpSpMkLst>
        </pc:grpChg>
        <pc:grpChg chg="mod">
          <ac:chgData name="Mark Hanly" userId="67462bc7-2b51-4455-b2e7-b5f944a4684a" providerId="ADAL" clId="{C331A30D-C042-C44B-8150-9EF6F909FACB}" dt="2020-08-18T09:51:57.821" v="16167"/>
          <ac:grpSpMkLst>
            <pc:docMk/>
            <pc:sldMk cId="1811503085" sldId="262"/>
            <ac:grpSpMk id="541" creationId="{74258730-BBD4-4349-A53D-C29E35D055FF}"/>
          </ac:grpSpMkLst>
        </pc:grpChg>
        <pc:grpChg chg="mod">
          <ac:chgData name="Mark Hanly" userId="67462bc7-2b51-4455-b2e7-b5f944a4684a" providerId="ADAL" clId="{C331A30D-C042-C44B-8150-9EF6F909FACB}" dt="2020-08-18T09:51:58.746" v="16169"/>
          <ac:grpSpMkLst>
            <pc:docMk/>
            <pc:sldMk cId="1811503085" sldId="262"/>
            <ac:grpSpMk id="543" creationId="{423ED879-8FBC-B645-A492-B5B04D1F8E0B}"/>
          </ac:grpSpMkLst>
        </pc:grpChg>
        <pc:grpChg chg="mod">
          <ac:chgData name="Mark Hanly" userId="67462bc7-2b51-4455-b2e7-b5f944a4684a" providerId="ADAL" clId="{C331A30D-C042-C44B-8150-9EF6F909FACB}" dt="2020-08-18T09:52:00.067" v="16171"/>
          <ac:grpSpMkLst>
            <pc:docMk/>
            <pc:sldMk cId="1811503085" sldId="262"/>
            <ac:grpSpMk id="545" creationId="{E80C2AB8-851B-9E43-A604-BFF6746505C6}"/>
          </ac:grpSpMkLst>
        </pc:grpChg>
        <pc:grpChg chg="del mod">
          <ac:chgData name="Mark Hanly" userId="67462bc7-2b51-4455-b2e7-b5f944a4684a" providerId="ADAL" clId="{C331A30D-C042-C44B-8150-9EF6F909FACB}" dt="2020-08-18T09:52:19.168" v="16198"/>
          <ac:grpSpMkLst>
            <pc:docMk/>
            <pc:sldMk cId="1811503085" sldId="262"/>
            <ac:grpSpMk id="557" creationId="{CEEA887B-DA85-0941-9420-7614D1B957A5}"/>
          </ac:grpSpMkLst>
        </pc:grpChg>
        <pc:grpChg chg="mod">
          <ac:chgData name="Mark Hanly" userId="67462bc7-2b51-4455-b2e7-b5f944a4684a" providerId="ADAL" clId="{C331A30D-C042-C44B-8150-9EF6F909FACB}" dt="2020-08-18T09:52:11.025" v="16183"/>
          <ac:grpSpMkLst>
            <pc:docMk/>
            <pc:sldMk cId="1811503085" sldId="262"/>
            <ac:grpSpMk id="558" creationId="{BF632C5C-3E1F-F64C-80EC-AB4FC53A1007}"/>
          </ac:grpSpMkLst>
        </pc:grpChg>
        <pc:grpChg chg="del mod">
          <ac:chgData name="Mark Hanly" userId="67462bc7-2b51-4455-b2e7-b5f944a4684a" providerId="ADAL" clId="{C331A30D-C042-C44B-8150-9EF6F909FACB}" dt="2020-08-18T09:52:19.168" v="16198"/>
          <ac:grpSpMkLst>
            <pc:docMk/>
            <pc:sldMk cId="1811503085" sldId="262"/>
            <ac:grpSpMk id="561" creationId="{D3E25D3F-C852-D846-A94B-6866FC2306BB}"/>
          </ac:grpSpMkLst>
        </pc:grpChg>
        <pc:grpChg chg="mod">
          <ac:chgData name="Mark Hanly" userId="67462bc7-2b51-4455-b2e7-b5f944a4684a" providerId="ADAL" clId="{C331A30D-C042-C44B-8150-9EF6F909FACB}" dt="2020-08-18T09:52:17.736" v="16196"/>
          <ac:grpSpMkLst>
            <pc:docMk/>
            <pc:sldMk cId="1811503085" sldId="262"/>
            <ac:grpSpMk id="571" creationId="{01CF1962-5D58-C740-BAB2-DB472B119551}"/>
          </ac:grpSpMkLst>
        </pc:grpChg>
        <pc:grpChg chg="mod">
          <ac:chgData name="Mark Hanly" userId="67462bc7-2b51-4455-b2e7-b5f944a4684a" providerId="ADAL" clId="{C331A30D-C042-C44B-8150-9EF6F909FACB}" dt="2020-08-18T09:52:19.168" v="16198"/>
          <ac:grpSpMkLst>
            <pc:docMk/>
            <pc:sldMk cId="1811503085" sldId="262"/>
            <ac:grpSpMk id="573" creationId="{CCC256AC-E683-5D42-891C-7002267DE8AD}"/>
          </ac:grpSpMkLst>
        </pc:grpChg>
        <pc:grpChg chg="del mod">
          <ac:chgData name="Mark Hanly" userId="67462bc7-2b51-4455-b2e7-b5f944a4684a" providerId="ADAL" clId="{C331A30D-C042-C44B-8150-9EF6F909FACB}" dt="2020-08-18T09:53:21.187" v="16253"/>
          <ac:grpSpMkLst>
            <pc:docMk/>
            <pc:sldMk cId="1811503085" sldId="262"/>
            <ac:grpSpMk id="580" creationId="{F1AF12E9-DA72-9C45-8920-3B1384A9ED34}"/>
          </ac:grpSpMkLst>
        </pc:grpChg>
        <pc:grpChg chg="del mod">
          <ac:chgData name="Mark Hanly" userId="67462bc7-2b51-4455-b2e7-b5f944a4684a" providerId="ADAL" clId="{C331A30D-C042-C44B-8150-9EF6F909FACB}" dt="2020-08-18T09:53:19.604" v="16251"/>
          <ac:grpSpMkLst>
            <pc:docMk/>
            <pc:sldMk cId="1811503085" sldId="262"/>
            <ac:grpSpMk id="588" creationId="{BBF09451-4983-C348-A2CF-9AB52AD2EE7F}"/>
          </ac:grpSpMkLst>
        </pc:grpChg>
        <pc:grpChg chg="del mod">
          <ac:chgData name="Mark Hanly" userId="67462bc7-2b51-4455-b2e7-b5f944a4684a" providerId="ADAL" clId="{C331A30D-C042-C44B-8150-9EF6F909FACB}" dt="2020-08-18T09:53:19.604" v="16251"/>
          <ac:grpSpMkLst>
            <pc:docMk/>
            <pc:sldMk cId="1811503085" sldId="262"/>
            <ac:grpSpMk id="594" creationId="{E283534D-BE98-DB44-9B5F-A1866C941507}"/>
          </ac:grpSpMkLst>
        </pc:grpChg>
        <pc:grpChg chg="del mod">
          <ac:chgData name="Mark Hanly" userId="67462bc7-2b51-4455-b2e7-b5f944a4684a" providerId="ADAL" clId="{C331A30D-C042-C44B-8150-9EF6F909FACB}" dt="2020-08-18T09:53:05.792" v="16226"/>
          <ac:grpSpMkLst>
            <pc:docMk/>
            <pc:sldMk cId="1811503085" sldId="262"/>
            <ac:grpSpMk id="597" creationId="{969BDA9E-E010-CB4E-9892-3EEDD9236056}"/>
          </ac:grpSpMkLst>
        </pc:grpChg>
        <pc:grpChg chg="del mod">
          <ac:chgData name="Mark Hanly" userId="67462bc7-2b51-4455-b2e7-b5f944a4684a" providerId="ADAL" clId="{C331A30D-C042-C44B-8150-9EF6F909FACB}" dt="2020-08-18T09:53:21.187" v="16253"/>
          <ac:grpSpMkLst>
            <pc:docMk/>
            <pc:sldMk cId="1811503085" sldId="262"/>
            <ac:grpSpMk id="601" creationId="{098D01C0-5CC9-CF47-8F02-28B475B9FE5F}"/>
          </ac:grpSpMkLst>
        </pc:grpChg>
        <pc:grpChg chg="del mod">
          <ac:chgData name="Mark Hanly" userId="67462bc7-2b51-4455-b2e7-b5f944a4684a" providerId="ADAL" clId="{C331A30D-C042-C44B-8150-9EF6F909FACB}" dt="2020-08-18T09:53:10.605" v="16233"/>
          <ac:grpSpMkLst>
            <pc:docMk/>
            <pc:sldMk cId="1811503085" sldId="262"/>
            <ac:grpSpMk id="605" creationId="{B388BE74-613F-6643-A652-B15B9D5175F1}"/>
          </ac:grpSpMkLst>
        </pc:grpChg>
        <pc:grpChg chg="del mod">
          <ac:chgData name="Mark Hanly" userId="67462bc7-2b51-4455-b2e7-b5f944a4684a" providerId="ADAL" clId="{C331A30D-C042-C44B-8150-9EF6F909FACB}" dt="2020-08-18T09:53:19.604" v="16251"/>
          <ac:grpSpMkLst>
            <pc:docMk/>
            <pc:sldMk cId="1811503085" sldId="262"/>
            <ac:grpSpMk id="608" creationId="{7AD1017E-BF00-E945-8F18-2A36027C00A3}"/>
          </ac:grpSpMkLst>
        </pc:grpChg>
        <pc:grpChg chg="del mod">
          <ac:chgData name="Mark Hanly" userId="67462bc7-2b51-4455-b2e7-b5f944a4684a" providerId="ADAL" clId="{C331A30D-C042-C44B-8150-9EF6F909FACB}" dt="2020-08-18T09:53:19.604" v="16251"/>
          <ac:grpSpMkLst>
            <pc:docMk/>
            <pc:sldMk cId="1811503085" sldId="262"/>
            <ac:grpSpMk id="624" creationId="{AC8F0A19-A409-C94C-B41A-F2D5660311D5}"/>
          </ac:grpSpMkLst>
        </pc:grpChg>
        <pc:grpChg chg="del mod">
          <ac:chgData name="Mark Hanly" userId="67462bc7-2b51-4455-b2e7-b5f944a4684a" providerId="ADAL" clId="{C331A30D-C042-C44B-8150-9EF6F909FACB}" dt="2020-08-18T09:53:19.604" v="16251"/>
          <ac:grpSpMkLst>
            <pc:docMk/>
            <pc:sldMk cId="1811503085" sldId="262"/>
            <ac:grpSpMk id="625" creationId="{EC664DDD-16F2-0A4D-9A7D-DD6934DA63C0}"/>
          </ac:grpSpMkLst>
        </pc:grpChg>
        <pc:grpChg chg="del mod">
          <ac:chgData name="Mark Hanly" userId="67462bc7-2b51-4455-b2e7-b5f944a4684a" providerId="ADAL" clId="{C331A30D-C042-C44B-8150-9EF6F909FACB}" dt="2020-08-18T09:53:21.187" v="16253"/>
          <ac:grpSpMkLst>
            <pc:docMk/>
            <pc:sldMk cId="1811503085" sldId="262"/>
            <ac:grpSpMk id="627" creationId="{B894FF6F-B621-E149-8FFA-4B814BEA9061}"/>
          </ac:grpSpMkLst>
        </pc:grpChg>
        <pc:grpChg chg="del mod">
          <ac:chgData name="Mark Hanly" userId="67462bc7-2b51-4455-b2e7-b5f944a4684a" providerId="ADAL" clId="{C331A30D-C042-C44B-8150-9EF6F909FACB}" dt="2020-08-18T09:53:23.988" v="16260"/>
          <ac:grpSpMkLst>
            <pc:docMk/>
            <pc:sldMk cId="1811503085" sldId="262"/>
            <ac:grpSpMk id="629" creationId="{4ABC013C-D653-0E40-AA2D-8A97A75BD4EB}"/>
          </ac:grpSpMkLst>
        </pc:grpChg>
        <pc:grpChg chg="mod">
          <ac:chgData name="Mark Hanly" userId="67462bc7-2b51-4455-b2e7-b5f944a4684a" providerId="ADAL" clId="{C331A30D-C042-C44B-8150-9EF6F909FACB}" dt="2020-08-18T09:53:23.988" v="16260"/>
          <ac:grpSpMkLst>
            <pc:docMk/>
            <pc:sldMk cId="1811503085" sldId="262"/>
            <ac:grpSpMk id="636" creationId="{3C8AEDC2-87CD-F74A-B92C-5EEB07E27EDC}"/>
          </ac:grpSpMkLst>
        </pc:grpChg>
        <pc:picChg chg="add mod">
          <ac:chgData name="Mark Hanly" userId="67462bc7-2b51-4455-b2e7-b5f944a4684a" providerId="ADAL" clId="{C331A30D-C042-C44B-8150-9EF6F909FACB}" dt="2020-08-18T02:20:42.929" v="5460" actId="14100"/>
          <ac:picMkLst>
            <pc:docMk/>
            <pc:sldMk cId="1811503085" sldId="262"/>
            <ac:picMk id="5" creationId="{2407B16A-C967-BD4B-82A0-1C708D4BCDFA}"/>
          </ac:picMkLst>
        </pc:picChg>
        <pc:inkChg chg="add del mod">
          <ac:chgData name="Mark Hanly" userId="67462bc7-2b51-4455-b2e7-b5f944a4684a" providerId="ADAL" clId="{C331A30D-C042-C44B-8150-9EF6F909FACB}" dt="2020-08-18T02:23:46.738" v="5466" actId="9405"/>
          <ac:inkMkLst>
            <pc:docMk/>
            <pc:sldMk cId="1811503085" sldId="262"/>
            <ac:inkMk id="6" creationId="{4534449D-EDF8-AE4A-8F08-E5D991E79AB5}"/>
          </ac:inkMkLst>
        </pc:inkChg>
        <pc:inkChg chg="add del mod">
          <ac:chgData name="Mark Hanly" userId="67462bc7-2b51-4455-b2e7-b5f944a4684a" providerId="ADAL" clId="{C331A30D-C042-C44B-8150-9EF6F909FACB}" dt="2020-08-18T02:23:46.260" v="5465"/>
          <ac:inkMkLst>
            <pc:docMk/>
            <pc:sldMk cId="1811503085" sldId="262"/>
            <ac:inkMk id="7" creationId="{5561E0EC-842F-1E40-A3D6-F17E2A6792B1}"/>
          </ac:inkMkLst>
        </pc:inkChg>
        <pc:inkChg chg="add del mod">
          <ac:chgData name="Mark Hanly" userId="67462bc7-2b51-4455-b2e7-b5f944a4684a" providerId="ADAL" clId="{C331A30D-C042-C44B-8150-9EF6F909FACB}" dt="2020-08-18T02:24:15.002" v="5492" actId="9405"/>
          <ac:inkMkLst>
            <pc:docMk/>
            <pc:sldMk cId="1811503085" sldId="262"/>
            <ac:inkMk id="9" creationId="{347E3D4B-39A7-FB4D-8647-2A99FA60EBC2}"/>
          </ac:inkMkLst>
        </pc:inkChg>
        <pc:inkChg chg="add del mod">
          <ac:chgData name="Mark Hanly" userId="67462bc7-2b51-4455-b2e7-b5f944a4684a" providerId="ADAL" clId="{C331A30D-C042-C44B-8150-9EF6F909FACB}" dt="2020-08-18T02:24:14.668" v="5491" actId="9405"/>
          <ac:inkMkLst>
            <pc:docMk/>
            <pc:sldMk cId="1811503085" sldId="262"/>
            <ac:inkMk id="10" creationId="{7DDF1761-E9C5-914A-9EBA-DCAA8A7D8252}"/>
          </ac:inkMkLst>
        </pc:inkChg>
        <pc:inkChg chg="add del mod">
          <ac:chgData name="Mark Hanly" userId="67462bc7-2b51-4455-b2e7-b5f944a4684a" providerId="ADAL" clId="{C331A30D-C042-C44B-8150-9EF6F909FACB}" dt="2020-08-18T02:24:14.306" v="5490"/>
          <ac:inkMkLst>
            <pc:docMk/>
            <pc:sldMk cId="1811503085" sldId="262"/>
            <ac:inkMk id="11" creationId="{4F5D5067-8622-FF47-BF16-6EB12D9FE1DD}"/>
          </ac:inkMkLst>
        </pc:inkChg>
        <pc:inkChg chg="add del mod">
          <ac:chgData name="Mark Hanly" userId="67462bc7-2b51-4455-b2e7-b5f944a4684a" providerId="ADAL" clId="{C331A30D-C042-C44B-8150-9EF6F909FACB}" dt="2020-08-18T02:24:13.980" v="5488" actId="9405"/>
          <ac:inkMkLst>
            <pc:docMk/>
            <pc:sldMk cId="1811503085" sldId="262"/>
            <ac:inkMk id="13" creationId="{707D5DCC-05DC-1F45-8232-82032D97F354}"/>
          </ac:inkMkLst>
        </pc:inkChg>
        <pc:inkChg chg="add del mod">
          <ac:chgData name="Mark Hanly" userId="67462bc7-2b51-4455-b2e7-b5f944a4684a" providerId="ADAL" clId="{C331A30D-C042-C44B-8150-9EF6F909FACB}" dt="2020-08-18T02:24:13.603" v="5487" actId="9405"/>
          <ac:inkMkLst>
            <pc:docMk/>
            <pc:sldMk cId="1811503085" sldId="262"/>
            <ac:inkMk id="14" creationId="{69D55B27-33D1-FC47-A731-38465FC5C855}"/>
          </ac:inkMkLst>
        </pc:inkChg>
        <pc:inkChg chg="add del mod">
          <ac:chgData name="Mark Hanly" userId="67462bc7-2b51-4455-b2e7-b5f944a4684a" providerId="ADAL" clId="{C331A30D-C042-C44B-8150-9EF6F909FACB}" dt="2020-08-18T02:24:13.355" v="5486" actId="9405"/>
          <ac:inkMkLst>
            <pc:docMk/>
            <pc:sldMk cId="1811503085" sldId="262"/>
            <ac:inkMk id="15" creationId="{B85D6E11-DED4-E643-A949-D75EC78465A9}"/>
          </ac:inkMkLst>
        </pc:inkChg>
        <pc:inkChg chg="add del mod">
          <ac:chgData name="Mark Hanly" userId="67462bc7-2b51-4455-b2e7-b5f944a4684a" providerId="ADAL" clId="{C331A30D-C042-C44B-8150-9EF6F909FACB}" dt="2020-08-18T02:24:13.143" v="5485"/>
          <ac:inkMkLst>
            <pc:docMk/>
            <pc:sldMk cId="1811503085" sldId="262"/>
            <ac:inkMk id="16" creationId="{5BAB8E8A-1BEF-4C4E-BDF2-953572212D33}"/>
          </ac:inkMkLst>
        </pc:inkChg>
        <pc:inkChg chg="add del">
          <ac:chgData name="Mark Hanly" userId="67462bc7-2b51-4455-b2e7-b5f944a4684a" providerId="ADAL" clId="{C331A30D-C042-C44B-8150-9EF6F909FACB}" dt="2020-08-18T02:24:12.880" v="5483" actId="9405"/>
          <ac:inkMkLst>
            <pc:docMk/>
            <pc:sldMk cId="1811503085" sldId="262"/>
            <ac:inkMk id="18" creationId="{7859FA40-59F6-764A-9574-702BE09F97DA}"/>
          </ac:inkMkLst>
        </pc:inkChg>
        <pc:inkChg chg="add del mod">
          <ac:chgData name="Mark Hanly" userId="67462bc7-2b51-4455-b2e7-b5f944a4684a" providerId="ADAL" clId="{C331A30D-C042-C44B-8150-9EF6F909FACB}" dt="2020-08-18T02:24:12.629" v="5482" actId="9405"/>
          <ac:inkMkLst>
            <pc:docMk/>
            <pc:sldMk cId="1811503085" sldId="262"/>
            <ac:inkMk id="19" creationId="{3B0674F2-09CB-0C40-915E-31E805CB35CC}"/>
          </ac:inkMkLst>
        </pc:inkChg>
        <pc:inkChg chg="add del mod">
          <ac:chgData name="Mark Hanly" userId="67462bc7-2b51-4455-b2e7-b5f944a4684a" providerId="ADAL" clId="{C331A30D-C042-C44B-8150-9EF6F909FACB}" dt="2020-08-18T02:24:12.365" v="5481"/>
          <ac:inkMkLst>
            <pc:docMk/>
            <pc:sldMk cId="1811503085" sldId="262"/>
            <ac:inkMk id="20" creationId="{E78901C3-02C8-464F-9958-C73E15A4E154}"/>
          </ac:inkMkLst>
        </pc:inkChg>
        <pc:inkChg chg="add del mod">
          <ac:chgData name="Mark Hanly" userId="67462bc7-2b51-4455-b2e7-b5f944a4684a" providerId="ADAL" clId="{C331A30D-C042-C44B-8150-9EF6F909FACB}" dt="2020-08-18T02:26:32.503" v="5569"/>
          <ac:inkMkLst>
            <pc:docMk/>
            <pc:sldMk cId="1811503085" sldId="262"/>
            <ac:inkMk id="22" creationId="{2FD6F2EC-A33E-0C40-AC00-40F133210556}"/>
          </ac:inkMkLst>
        </pc:inkChg>
        <pc:inkChg chg="add del mod">
          <ac:chgData name="Mark Hanly" userId="67462bc7-2b51-4455-b2e7-b5f944a4684a" providerId="ADAL" clId="{C331A30D-C042-C44B-8150-9EF6F909FACB}" dt="2020-08-18T02:26:32.500" v="5564"/>
          <ac:inkMkLst>
            <pc:docMk/>
            <pc:sldMk cId="1811503085" sldId="262"/>
            <ac:inkMk id="23" creationId="{02683DCB-C5C8-B84D-8C77-2AA2CF065CAB}"/>
          </ac:inkMkLst>
        </pc:inkChg>
        <pc:inkChg chg="add del mod">
          <ac:chgData name="Mark Hanly" userId="67462bc7-2b51-4455-b2e7-b5f944a4684a" providerId="ADAL" clId="{C331A30D-C042-C44B-8150-9EF6F909FACB}" dt="2020-08-18T02:26:32.501" v="5565"/>
          <ac:inkMkLst>
            <pc:docMk/>
            <pc:sldMk cId="1811503085" sldId="262"/>
            <ac:inkMk id="24" creationId="{FE28B03E-B234-E149-A67B-227ADE067EB5}"/>
          </ac:inkMkLst>
        </pc:inkChg>
        <pc:inkChg chg="add del mod">
          <ac:chgData name="Mark Hanly" userId="67462bc7-2b51-4455-b2e7-b5f944a4684a" providerId="ADAL" clId="{C331A30D-C042-C44B-8150-9EF6F909FACB}" dt="2020-08-18T02:26:32.501" v="5566"/>
          <ac:inkMkLst>
            <pc:docMk/>
            <pc:sldMk cId="1811503085" sldId="262"/>
            <ac:inkMk id="26" creationId="{59FECE63-EB90-9B4B-BBA7-342EE7870541}"/>
          </ac:inkMkLst>
        </pc:inkChg>
        <pc:inkChg chg="add del mod">
          <ac:chgData name="Mark Hanly" userId="67462bc7-2b51-4455-b2e7-b5f944a4684a" providerId="ADAL" clId="{C331A30D-C042-C44B-8150-9EF6F909FACB}" dt="2020-08-18T02:26:32.502" v="5567"/>
          <ac:inkMkLst>
            <pc:docMk/>
            <pc:sldMk cId="1811503085" sldId="262"/>
            <ac:inkMk id="27" creationId="{9F9026DB-EA71-824B-AD32-720DA7697AB4}"/>
          </ac:inkMkLst>
        </pc:inkChg>
        <pc:inkChg chg="add del mod">
          <ac:chgData name="Mark Hanly" userId="67462bc7-2b51-4455-b2e7-b5f944a4684a" providerId="ADAL" clId="{C331A30D-C042-C44B-8150-9EF6F909FACB}" dt="2020-08-18T02:26:32.503" v="5568"/>
          <ac:inkMkLst>
            <pc:docMk/>
            <pc:sldMk cId="1811503085" sldId="262"/>
            <ac:inkMk id="28" creationId="{9FE09906-2FB4-4448-8F8D-750DA7F1D9C7}"/>
          </ac:inkMkLst>
        </pc:inkChg>
        <pc:inkChg chg="add del mod">
          <ac:chgData name="Mark Hanly" userId="67462bc7-2b51-4455-b2e7-b5f944a4684a" providerId="ADAL" clId="{C331A30D-C042-C44B-8150-9EF6F909FACB}" dt="2020-08-18T02:26:33.740" v="5570"/>
          <ac:inkMkLst>
            <pc:docMk/>
            <pc:sldMk cId="1811503085" sldId="262"/>
            <ac:inkMk id="29" creationId="{7F1E6DB0-1320-FA44-B868-65823D1704B7}"/>
          </ac:inkMkLst>
        </pc:inkChg>
        <pc:inkChg chg="add del mod">
          <ac:chgData name="Mark Hanly" userId="67462bc7-2b51-4455-b2e7-b5f944a4684a" providerId="ADAL" clId="{C331A30D-C042-C44B-8150-9EF6F909FACB}" dt="2020-08-18T02:26:33.741" v="5571"/>
          <ac:inkMkLst>
            <pc:docMk/>
            <pc:sldMk cId="1811503085" sldId="262"/>
            <ac:inkMk id="30" creationId="{48B650C2-B2EE-CC41-A63F-34A53C4BBF0D}"/>
          </ac:inkMkLst>
        </pc:inkChg>
        <pc:inkChg chg="add del mod">
          <ac:chgData name="Mark Hanly" userId="67462bc7-2b51-4455-b2e7-b5f944a4684a" providerId="ADAL" clId="{C331A30D-C042-C44B-8150-9EF6F909FACB}" dt="2020-08-18T02:26:33.742" v="5573"/>
          <ac:inkMkLst>
            <pc:docMk/>
            <pc:sldMk cId="1811503085" sldId="262"/>
            <ac:inkMk id="31" creationId="{1FE5CEA6-651D-E64C-9C69-FDA334B62E2B}"/>
          </ac:inkMkLst>
        </pc:inkChg>
        <pc:inkChg chg="add del mod">
          <ac:chgData name="Mark Hanly" userId="67462bc7-2b51-4455-b2e7-b5f944a4684a" providerId="ADAL" clId="{C331A30D-C042-C44B-8150-9EF6F909FACB}" dt="2020-08-18T02:26:33.741" v="5572"/>
          <ac:inkMkLst>
            <pc:docMk/>
            <pc:sldMk cId="1811503085" sldId="262"/>
            <ac:inkMk id="32" creationId="{24B3771F-D6C8-A14C-8CD3-3B867858145E}"/>
          </ac:inkMkLst>
        </pc:inkChg>
        <pc:inkChg chg="add del mod">
          <ac:chgData name="Mark Hanly" userId="67462bc7-2b51-4455-b2e7-b5f944a4684a" providerId="ADAL" clId="{C331A30D-C042-C44B-8150-9EF6F909FACB}" dt="2020-08-18T02:26:25.740" v="5563" actId="9405"/>
          <ac:inkMkLst>
            <pc:docMk/>
            <pc:sldMk cId="1811503085" sldId="262"/>
            <ac:inkMk id="33" creationId="{7957A581-1BFA-CD42-A4B3-6882358786F1}"/>
          </ac:inkMkLst>
        </pc:inkChg>
        <pc:inkChg chg="add del mod">
          <ac:chgData name="Mark Hanly" userId="67462bc7-2b51-4455-b2e7-b5f944a4684a" providerId="ADAL" clId="{C331A30D-C042-C44B-8150-9EF6F909FACB}" dt="2020-08-18T02:26:25.464" v="5562"/>
          <ac:inkMkLst>
            <pc:docMk/>
            <pc:sldMk cId="1811503085" sldId="262"/>
            <ac:inkMk id="34" creationId="{E9292AE0-F057-CC4E-B4C4-513671A0B772}"/>
          </ac:inkMkLst>
        </pc:inkChg>
        <pc:inkChg chg="add del mod">
          <ac:chgData name="Mark Hanly" userId="67462bc7-2b51-4455-b2e7-b5f944a4684a" providerId="ADAL" clId="{C331A30D-C042-C44B-8150-9EF6F909FACB}" dt="2020-08-18T02:26:25.216" v="5560"/>
          <ac:inkMkLst>
            <pc:docMk/>
            <pc:sldMk cId="1811503085" sldId="262"/>
            <ac:inkMk id="36" creationId="{0C507C5A-E409-DC4C-B8F6-C3F62C4DCFE2}"/>
          </ac:inkMkLst>
        </pc:inkChg>
        <pc:inkChg chg="add del mod">
          <ac:chgData name="Mark Hanly" userId="67462bc7-2b51-4455-b2e7-b5f944a4684a" providerId="ADAL" clId="{C331A30D-C042-C44B-8150-9EF6F909FACB}" dt="2020-08-18T02:26:24.884" v="5558"/>
          <ac:inkMkLst>
            <pc:docMk/>
            <pc:sldMk cId="1811503085" sldId="262"/>
            <ac:inkMk id="38" creationId="{85FD0824-53DA-C345-88C1-10857F802633}"/>
          </ac:inkMkLst>
        </pc:inkChg>
        <pc:inkChg chg="add del mod">
          <ac:chgData name="Mark Hanly" userId="67462bc7-2b51-4455-b2e7-b5f944a4684a" providerId="ADAL" clId="{C331A30D-C042-C44B-8150-9EF6F909FACB}" dt="2020-08-18T02:26:24.571" v="5556" actId="9405"/>
          <ac:inkMkLst>
            <pc:docMk/>
            <pc:sldMk cId="1811503085" sldId="262"/>
            <ac:inkMk id="40" creationId="{29E358D2-A061-404B-B6F5-DE2CF89553A4}"/>
          </ac:inkMkLst>
        </pc:inkChg>
        <pc:inkChg chg="add del mod">
          <ac:chgData name="Mark Hanly" userId="67462bc7-2b51-4455-b2e7-b5f944a4684a" providerId="ADAL" clId="{C331A30D-C042-C44B-8150-9EF6F909FACB}" dt="2020-08-18T02:26:24.270" v="5555"/>
          <ac:inkMkLst>
            <pc:docMk/>
            <pc:sldMk cId="1811503085" sldId="262"/>
            <ac:inkMk id="41" creationId="{340E4B9B-D910-A941-A82A-B7F759859CE6}"/>
          </ac:inkMkLst>
        </pc:inkChg>
        <pc:inkChg chg="add del mod">
          <ac:chgData name="Mark Hanly" userId="67462bc7-2b51-4455-b2e7-b5f944a4684a" providerId="ADAL" clId="{C331A30D-C042-C44B-8150-9EF6F909FACB}" dt="2020-08-18T02:26:23.954" v="5553" actId="9405"/>
          <ac:inkMkLst>
            <pc:docMk/>
            <pc:sldMk cId="1811503085" sldId="262"/>
            <ac:inkMk id="43" creationId="{E121DB67-A285-2046-B854-51D56906EDF7}"/>
          </ac:inkMkLst>
        </pc:inkChg>
        <pc:inkChg chg="add del mod">
          <ac:chgData name="Mark Hanly" userId="67462bc7-2b51-4455-b2e7-b5f944a4684a" providerId="ADAL" clId="{C331A30D-C042-C44B-8150-9EF6F909FACB}" dt="2020-08-18T02:26:23.678" v="5552" actId="9405"/>
          <ac:inkMkLst>
            <pc:docMk/>
            <pc:sldMk cId="1811503085" sldId="262"/>
            <ac:inkMk id="44" creationId="{ED973E58-8EDD-674F-A56A-4F8A09F3C8AC}"/>
          </ac:inkMkLst>
        </pc:inkChg>
        <pc:inkChg chg="add del mod">
          <ac:chgData name="Mark Hanly" userId="67462bc7-2b51-4455-b2e7-b5f944a4684a" providerId="ADAL" clId="{C331A30D-C042-C44B-8150-9EF6F909FACB}" dt="2020-08-18T02:26:23.423" v="5551" actId="9405"/>
          <ac:inkMkLst>
            <pc:docMk/>
            <pc:sldMk cId="1811503085" sldId="262"/>
            <ac:inkMk id="45" creationId="{D2BD0781-0328-1045-BC6A-30F53D2E631A}"/>
          </ac:inkMkLst>
        </pc:inkChg>
        <pc:inkChg chg="add del mod">
          <ac:chgData name="Mark Hanly" userId="67462bc7-2b51-4455-b2e7-b5f944a4684a" providerId="ADAL" clId="{C331A30D-C042-C44B-8150-9EF6F909FACB}" dt="2020-08-18T02:26:22.800" v="5550" actId="9405"/>
          <ac:inkMkLst>
            <pc:docMk/>
            <pc:sldMk cId="1811503085" sldId="262"/>
            <ac:inkMk id="46" creationId="{7BB50037-6B44-D040-B331-9829C86E9D0A}"/>
          </ac:inkMkLst>
        </pc:inkChg>
        <pc:inkChg chg="add del mod">
          <ac:chgData name="Mark Hanly" userId="67462bc7-2b51-4455-b2e7-b5f944a4684a" providerId="ADAL" clId="{C331A30D-C042-C44B-8150-9EF6F909FACB}" dt="2020-08-18T02:26:22.425" v="5549" actId="9405"/>
          <ac:inkMkLst>
            <pc:docMk/>
            <pc:sldMk cId="1811503085" sldId="262"/>
            <ac:inkMk id="47" creationId="{10F29ACD-624E-E84E-BE1F-1D40592FD145}"/>
          </ac:inkMkLst>
        </pc:inkChg>
        <pc:inkChg chg="add del mod">
          <ac:chgData name="Mark Hanly" userId="67462bc7-2b51-4455-b2e7-b5f944a4684a" providerId="ADAL" clId="{C331A30D-C042-C44B-8150-9EF6F909FACB}" dt="2020-08-18T02:26:22.021" v="5548" actId="9405"/>
          <ac:inkMkLst>
            <pc:docMk/>
            <pc:sldMk cId="1811503085" sldId="262"/>
            <ac:inkMk id="48" creationId="{2502C5C0-75D1-5849-ABC0-626D5BFE51DB}"/>
          </ac:inkMkLst>
        </pc:inkChg>
        <pc:inkChg chg="add del mod">
          <ac:chgData name="Mark Hanly" userId="67462bc7-2b51-4455-b2e7-b5f944a4684a" providerId="ADAL" clId="{C331A30D-C042-C44B-8150-9EF6F909FACB}" dt="2020-08-18T02:26:21.592" v="5547"/>
          <ac:inkMkLst>
            <pc:docMk/>
            <pc:sldMk cId="1811503085" sldId="262"/>
            <ac:inkMk id="49" creationId="{D853CF66-C98E-3A49-ABEC-6D49C91B912D}"/>
          </ac:inkMkLst>
        </pc:inkChg>
        <pc:inkChg chg="add del mod">
          <ac:chgData name="Mark Hanly" userId="67462bc7-2b51-4455-b2e7-b5f944a4684a" providerId="ADAL" clId="{C331A30D-C042-C44B-8150-9EF6F909FACB}" dt="2020-08-18T02:26:21.482" v="5545"/>
          <ac:inkMkLst>
            <pc:docMk/>
            <pc:sldMk cId="1811503085" sldId="262"/>
            <ac:inkMk id="51" creationId="{0F2B13A8-7CD2-DB46-86B3-0AF2031E597C}"/>
          </ac:inkMkLst>
        </pc:inkChg>
        <pc:inkChg chg="add del mod">
          <ac:chgData name="Mark Hanly" userId="67462bc7-2b51-4455-b2e7-b5f944a4684a" providerId="ADAL" clId="{C331A30D-C042-C44B-8150-9EF6F909FACB}" dt="2020-08-18T02:26:21.290" v="5543"/>
          <ac:inkMkLst>
            <pc:docMk/>
            <pc:sldMk cId="1811503085" sldId="262"/>
            <ac:inkMk id="53" creationId="{8658818E-DB00-8546-94A8-2F71A9026985}"/>
          </ac:inkMkLst>
        </pc:inkChg>
        <pc:inkChg chg="add del mod">
          <ac:chgData name="Mark Hanly" userId="67462bc7-2b51-4455-b2e7-b5f944a4684a" providerId="ADAL" clId="{C331A30D-C042-C44B-8150-9EF6F909FACB}" dt="2020-08-18T02:26:21.121" v="5541" actId="9405"/>
          <ac:inkMkLst>
            <pc:docMk/>
            <pc:sldMk cId="1811503085" sldId="262"/>
            <ac:inkMk id="55" creationId="{E5B70FAB-0A0C-4143-8122-9D9374694EAD}"/>
          </ac:inkMkLst>
        </pc:inkChg>
        <pc:inkChg chg="add del mod">
          <ac:chgData name="Mark Hanly" userId="67462bc7-2b51-4455-b2e7-b5f944a4684a" providerId="ADAL" clId="{C331A30D-C042-C44B-8150-9EF6F909FACB}" dt="2020-08-18T02:26:20.940" v="5540" actId="9405"/>
          <ac:inkMkLst>
            <pc:docMk/>
            <pc:sldMk cId="1811503085" sldId="262"/>
            <ac:inkMk id="56" creationId="{2EF50C21-2150-FB43-BFA8-D476626CE0A2}"/>
          </ac:inkMkLst>
        </pc:inkChg>
        <pc:inkChg chg="add del mod">
          <ac:chgData name="Mark Hanly" userId="67462bc7-2b51-4455-b2e7-b5f944a4684a" providerId="ADAL" clId="{C331A30D-C042-C44B-8150-9EF6F909FACB}" dt="2020-08-18T02:26:20.554" v="5539"/>
          <ac:inkMkLst>
            <pc:docMk/>
            <pc:sldMk cId="1811503085" sldId="262"/>
            <ac:inkMk id="57" creationId="{51B0E99E-7B5F-E74D-AF77-707141BFDB07}"/>
          </ac:inkMkLst>
        </pc:inkChg>
        <pc:inkChg chg="add del mod">
          <ac:chgData name="Mark Hanly" userId="67462bc7-2b51-4455-b2e7-b5f944a4684a" providerId="ADAL" clId="{C331A30D-C042-C44B-8150-9EF6F909FACB}" dt="2020-08-18T02:26:20.333" v="5537"/>
          <ac:inkMkLst>
            <pc:docMk/>
            <pc:sldMk cId="1811503085" sldId="262"/>
            <ac:inkMk id="59" creationId="{E2CB6307-F39E-6440-AF90-7B2F080455E1}"/>
          </ac:inkMkLst>
        </pc:inkChg>
        <pc:inkChg chg="add del mod">
          <ac:chgData name="Mark Hanly" userId="67462bc7-2b51-4455-b2e7-b5f944a4684a" providerId="ADAL" clId="{C331A30D-C042-C44B-8150-9EF6F909FACB}" dt="2020-08-18T02:26:20.032" v="5535"/>
          <ac:inkMkLst>
            <pc:docMk/>
            <pc:sldMk cId="1811503085" sldId="262"/>
            <ac:inkMk id="61" creationId="{07E0BB81-5DEA-7045-B384-6DDB5C20F57B}"/>
          </ac:inkMkLst>
        </pc:inkChg>
        <pc:inkChg chg="add del mod">
          <ac:chgData name="Mark Hanly" userId="67462bc7-2b51-4455-b2e7-b5f944a4684a" providerId="ADAL" clId="{C331A30D-C042-C44B-8150-9EF6F909FACB}" dt="2020-08-18T02:28:10.475" v="5581" actId="9405"/>
          <ac:inkMkLst>
            <pc:docMk/>
            <pc:sldMk cId="1811503085" sldId="262"/>
            <ac:inkMk id="63" creationId="{265F40DB-D2D5-A649-9D3F-01387F738619}"/>
          </ac:inkMkLst>
        </pc:inkChg>
        <pc:inkChg chg="add del mod">
          <ac:chgData name="Mark Hanly" userId="67462bc7-2b51-4455-b2e7-b5f944a4684a" providerId="ADAL" clId="{C331A30D-C042-C44B-8150-9EF6F909FACB}" dt="2020-08-18T02:28:10.128" v="5580" actId="9405"/>
          <ac:inkMkLst>
            <pc:docMk/>
            <pc:sldMk cId="1811503085" sldId="262"/>
            <ac:inkMk id="64" creationId="{5820388B-ADFA-9D47-BF9C-4F2B51F673DB}"/>
          </ac:inkMkLst>
        </pc:inkChg>
        <pc:inkChg chg="add del mod">
          <ac:chgData name="Mark Hanly" userId="67462bc7-2b51-4455-b2e7-b5f944a4684a" providerId="ADAL" clId="{C331A30D-C042-C44B-8150-9EF6F909FACB}" dt="2020-08-18T02:28:09.692" v="5579"/>
          <ac:inkMkLst>
            <pc:docMk/>
            <pc:sldMk cId="1811503085" sldId="262"/>
            <ac:inkMk id="65" creationId="{A180F797-3D0F-5049-98E9-FB78AAF60BEF}"/>
          </ac:inkMkLst>
        </pc:inkChg>
        <pc:inkChg chg="add del mod">
          <ac:chgData name="Mark Hanly" userId="67462bc7-2b51-4455-b2e7-b5f944a4684a" providerId="ADAL" clId="{C331A30D-C042-C44B-8150-9EF6F909FACB}" dt="2020-08-18T02:31:25.307" v="5735" actId="478"/>
          <ac:inkMkLst>
            <pc:docMk/>
            <pc:sldMk cId="1811503085" sldId="262"/>
            <ac:inkMk id="67" creationId="{9780D849-511C-594C-9465-936DDB6015AE}"/>
          </ac:inkMkLst>
        </pc:inkChg>
        <pc:inkChg chg="add del mod">
          <ac:chgData name="Mark Hanly" userId="67462bc7-2b51-4455-b2e7-b5f944a4684a" providerId="ADAL" clId="{C331A30D-C042-C44B-8150-9EF6F909FACB}" dt="2020-08-18T02:31:25.307" v="5735" actId="478"/>
          <ac:inkMkLst>
            <pc:docMk/>
            <pc:sldMk cId="1811503085" sldId="262"/>
            <ac:inkMk id="68" creationId="{006165F2-E159-CA4E-BD72-F53747E60750}"/>
          </ac:inkMkLst>
        </pc:inkChg>
        <pc:inkChg chg="add del mod">
          <ac:chgData name="Mark Hanly" userId="67462bc7-2b51-4455-b2e7-b5f944a4684a" providerId="ADAL" clId="{C331A30D-C042-C44B-8150-9EF6F909FACB}" dt="2020-08-18T02:31:25.307" v="5735" actId="478"/>
          <ac:inkMkLst>
            <pc:docMk/>
            <pc:sldMk cId="1811503085" sldId="262"/>
            <ac:inkMk id="70" creationId="{862F434F-3281-F749-AC99-C60AC897BFAD}"/>
          </ac:inkMkLst>
        </pc:inkChg>
        <pc:inkChg chg="add del mod">
          <ac:chgData name="Mark Hanly" userId="67462bc7-2b51-4455-b2e7-b5f944a4684a" providerId="ADAL" clId="{C331A30D-C042-C44B-8150-9EF6F909FACB}" dt="2020-08-18T02:31:25.307" v="5735" actId="478"/>
          <ac:inkMkLst>
            <pc:docMk/>
            <pc:sldMk cId="1811503085" sldId="262"/>
            <ac:inkMk id="71" creationId="{B10A240D-1159-5348-9F98-1617B9015F33}"/>
          </ac:inkMkLst>
        </pc:inkChg>
        <pc:inkChg chg="add del mod">
          <ac:chgData name="Mark Hanly" userId="67462bc7-2b51-4455-b2e7-b5f944a4684a" providerId="ADAL" clId="{C331A30D-C042-C44B-8150-9EF6F909FACB}" dt="2020-08-18T02:31:25.307" v="5735" actId="478"/>
          <ac:inkMkLst>
            <pc:docMk/>
            <pc:sldMk cId="1811503085" sldId="262"/>
            <ac:inkMk id="72" creationId="{D46CF534-948B-0047-81FD-530F669A99EA}"/>
          </ac:inkMkLst>
        </pc:inkChg>
        <pc:inkChg chg="add del mod">
          <ac:chgData name="Mark Hanly" userId="67462bc7-2b51-4455-b2e7-b5f944a4684a" providerId="ADAL" clId="{C331A30D-C042-C44B-8150-9EF6F909FACB}" dt="2020-08-18T02:31:25.307" v="5735" actId="478"/>
          <ac:inkMkLst>
            <pc:docMk/>
            <pc:sldMk cId="1811503085" sldId="262"/>
            <ac:inkMk id="73" creationId="{1BDB0433-C9D2-3441-A10E-7A4523A1119B}"/>
          </ac:inkMkLst>
        </pc:inkChg>
        <pc:inkChg chg="add del mod">
          <ac:chgData name="Mark Hanly" userId="67462bc7-2b51-4455-b2e7-b5f944a4684a" providerId="ADAL" clId="{C331A30D-C042-C44B-8150-9EF6F909FACB}" dt="2020-08-18T02:31:25.307" v="5735" actId="478"/>
          <ac:inkMkLst>
            <pc:docMk/>
            <pc:sldMk cId="1811503085" sldId="262"/>
            <ac:inkMk id="74" creationId="{575A314C-7E64-C243-836F-4924F0BBB87E}"/>
          </ac:inkMkLst>
        </pc:inkChg>
        <pc:inkChg chg="add del mod">
          <ac:chgData name="Mark Hanly" userId="67462bc7-2b51-4455-b2e7-b5f944a4684a" providerId="ADAL" clId="{C331A30D-C042-C44B-8150-9EF6F909FACB}" dt="2020-08-18T02:31:25.307" v="5735" actId="478"/>
          <ac:inkMkLst>
            <pc:docMk/>
            <pc:sldMk cId="1811503085" sldId="262"/>
            <ac:inkMk id="75" creationId="{CC033659-DC8B-5F45-98B2-1FD71F7953B2}"/>
          </ac:inkMkLst>
        </pc:inkChg>
        <pc:inkChg chg="add del mod">
          <ac:chgData name="Mark Hanly" userId="67462bc7-2b51-4455-b2e7-b5f944a4684a" providerId="ADAL" clId="{C331A30D-C042-C44B-8150-9EF6F909FACB}" dt="2020-08-18T02:31:25.307" v="5735" actId="478"/>
          <ac:inkMkLst>
            <pc:docMk/>
            <pc:sldMk cId="1811503085" sldId="262"/>
            <ac:inkMk id="76" creationId="{8E618027-4C4F-B14E-99F4-89D7F20ECE33}"/>
          </ac:inkMkLst>
        </pc:inkChg>
        <pc:inkChg chg="add del mod topLvl">
          <ac:chgData name="Mark Hanly" userId="67462bc7-2b51-4455-b2e7-b5f944a4684a" providerId="ADAL" clId="{C331A30D-C042-C44B-8150-9EF6F909FACB}" dt="2020-08-18T02:31:25.307" v="5735" actId="478"/>
          <ac:inkMkLst>
            <pc:docMk/>
            <pc:sldMk cId="1811503085" sldId="262"/>
            <ac:inkMk id="77" creationId="{CC35AC80-7AC5-4944-AB16-8AFCB49A1587}"/>
          </ac:inkMkLst>
        </pc:inkChg>
        <pc:inkChg chg="add del mod topLvl">
          <ac:chgData name="Mark Hanly" userId="67462bc7-2b51-4455-b2e7-b5f944a4684a" providerId="ADAL" clId="{C331A30D-C042-C44B-8150-9EF6F909FACB}" dt="2020-08-18T02:31:25.307" v="5735" actId="478"/>
          <ac:inkMkLst>
            <pc:docMk/>
            <pc:sldMk cId="1811503085" sldId="262"/>
            <ac:inkMk id="78" creationId="{BA080588-FB51-6E46-8351-B30EFAF6C26F}"/>
          </ac:inkMkLst>
        </pc:inkChg>
        <pc:inkChg chg="add del mod">
          <ac:chgData name="Mark Hanly" userId="67462bc7-2b51-4455-b2e7-b5f944a4684a" providerId="ADAL" clId="{C331A30D-C042-C44B-8150-9EF6F909FACB}" dt="2020-08-18T02:31:25.307" v="5735" actId="478"/>
          <ac:inkMkLst>
            <pc:docMk/>
            <pc:sldMk cId="1811503085" sldId="262"/>
            <ac:inkMk id="80" creationId="{F7B64F40-CB1B-C244-BAE2-A1F787814437}"/>
          </ac:inkMkLst>
        </pc:inkChg>
        <pc:inkChg chg="add del mod">
          <ac:chgData name="Mark Hanly" userId="67462bc7-2b51-4455-b2e7-b5f944a4684a" providerId="ADAL" clId="{C331A30D-C042-C44B-8150-9EF6F909FACB}" dt="2020-08-18T02:31:25.307" v="5735" actId="478"/>
          <ac:inkMkLst>
            <pc:docMk/>
            <pc:sldMk cId="1811503085" sldId="262"/>
            <ac:inkMk id="82" creationId="{82DEAE35-9236-0646-9DA6-64B7F1948A84}"/>
          </ac:inkMkLst>
        </pc:inkChg>
        <pc:inkChg chg="add del mod topLvl">
          <ac:chgData name="Mark Hanly" userId="67462bc7-2b51-4455-b2e7-b5f944a4684a" providerId="ADAL" clId="{C331A30D-C042-C44B-8150-9EF6F909FACB}" dt="2020-08-18T02:31:25.307" v="5735" actId="478"/>
          <ac:inkMkLst>
            <pc:docMk/>
            <pc:sldMk cId="1811503085" sldId="262"/>
            <ac:inkMk id="84" creationId="{3EB1A9E4-4E08-064B-9CA7-BC63F8D54775}"/>
          </ac:inkMkLst>
        </pc:inkChg>
        <pc:inkChg chg="add del mod topLvl">
          <ac:chgData name="Mark Hanly" userId="67462bc7-2b51-4455-b2e7-b5f944a4684a" providerId="ADAL" clId="{C331A30D-C042-C44B-8150-9EF6F909FACB}" dt="2020-08-18T02:31:25.307" v="5735" actId="478"/>
          <ac:inkMkLst>
            <pc:docMk/>
            <pc:sldMk cId="1811503085" sldId="262"/>
            <ac:inkMk id="85" creationId="{5B1435DC-7AD8-0B4A-B3DF-E97C6F99CF77}"/>
          </ac:inkMkLst>
        </pc:inkChg>
        <pc:inkChg chg="add del mod">
          <ac:chgData name="Mark Hanly" userId="67462bc7-2b51-4455-b2e7-b5f944a4684a" providerId="ADAL" clId="{C331A30D-C042-C44B-8150-9EF6F909FACB}" dt="2020-08-18T02:31:25.307" v="5735" actId="478"/>
          <ac:inkMkLst>
            <pc:docMk/>
            <pc:sldMk cId="1811503085" sldId="262"/>
            <ac:inkMk id="87" creationId="{5A8C77FD-12A5-D64C-AB29-729104F5CA91}"/>
          </ac:inkMkLst>
        </pc:inkChg>
        <pc:inkChg chg="add del mod">
          <ac:chgData name="Mark Hanly" userId="67462bc7-2b51-4455-b2e7-b5f944a4684a" providerId="ADAL" clId="{C331A30D-C042-C44B-8150-9EF6F909FACB}" dt="2020-08-18T02:31:25.307" v="5735" actId="478"/>
          <ac:inkMkLst>
            <pc:docMk/>
            <pc:sldMk cId="1811503085" sldId="262"/>
            <ac:inkMk id="88" creationId="{295E7D03-E5DA-9047-8925-A9FFF1C204B6}"/>
          </ac:inkMkLst>
        </pc:inkChg>
        <pc:inkChg chg="add del mod">
          <ac:chgData name="Mark Hanly" userId="67462bc7-2b51-4455-b2e7-b5f944a4684a" providerId="ADAL" clId="{C331A30D-C042-C44B-8150-9EF6F909FACB}" dt="2020-08-18T02:31:25.307" v="5735" actId="478"/>
          <ac:inkMkLst>
            <pc:docMk/>
            <pc:sldMk cId="1811503085" sldId="262"/>
            <ac:inkMk id="90" creationId="{F0F571D1-60E7-414C-97B0-D06174481083}"/>
          </ac:inkMkLst>
        </pc:inkChg>
        <pc:inkChg chg="add del mod topLvl">
          <ac:chgData name="Mark Hanly" userId="67462bc7-2b51-4455-b2e7-b5f944a4684a" providerId="ADAL" clId="{C331A30D-C042-C44B-8150-9EF6F909FACB}" dt="2020-08-18T02:31:25.307" v="5735" actId="478"/>
          <ac:inkMkLst>
            <pc:docMk/>
            <pc:sldMk cId="1811503085" sldId="262"/>
            <ac:inkMk id="91" creationId="{EB5BDC6A-8F85-AC4F-A51C-5BE2C9584D86}"/>
          </ac:inkMkLst>
        </pc:inkChg>
        <pc:inkChg chg="add del mod">
          <ac:chgData name="Mark Hanly" userId="67462bc7-2b51-4455-b2e7-b5f944a4684a" providerId="ADAL" clId="{C331A30D-C042-C44B-8150-9EF6F909FACB}" dt="2020-08-18T02:31:25.307" v="5735" actId="478"/>
          <ac:inkMkLst>
            <pc:docMk/>
            <pc:sldMk cId="1811503085" sldId="262"/>
            <ac:inkMk id="92" creationId="{B7912EEB-283A-6148-A894-7E20984C69A4}"/>
          </ac:inkMkLst>
        </pc:inkChg>
        <pc:inkChg chg="add del mod">
          <ac:chgData name="Mark Hanly" userId="67462bc7-2b51-4455-b2e7-b5f944a4684a" providerId="ADAL" clId="{C331A30D-C042-C44B-8150-9EF6F909FACB}" dt="2020-08-18T02:31:25.307" v="5735" actId="478"/>
          <ac:inkMkLst>
            <pc:docMk/>
            <pc:sldMk cId="1811503085" sldId="262"/>
            <ac:inkMk id="93" creationId="{ABBC1B99-4A30-0649-B160-B488B15B5287}"/>
          </ac:inkMkLst>
        </pc:inkChg>
        <pc:inkChg chg="add del mod">
          <ac:chgData name="Mark Hanly" userId="67462bc7-2b51-4455-b2e7-b5f944a4684a" providerId="ADAL" clId="{C331A30D-C042-C44B-8150-9EF6F909FACB}" dt="2020-08-18T02:31:25.307" v="5735" actId="478"/>
          <ac:inkMkLst>
            <pc:docMk/>
            <pc:sldMk cId="1811503085" sldId="262"/>
            <ac:inkMk id="94" creationId="{DDF73FAE-FE05-E445-99B8-BB6A4C4BDEEE}"/>
          </ac:inkMkLst>
        </pc:inkChg>
        <pc:inkChg chg="add del mod">
          <ac:chgData name="Mark Hanly" userId="67462bc7-2b51-4455-b2e7-b5f944a4684a" providerId="ADAL" clId="{C331A30D-C042-C44B-8150-9EF6F909FACB}" dt="2020-08-18T02:31:25.307" v="5735" actId="478"/>
          <ac:inkMkLst>
            <pc:docMk/>
            <pc:sldMk cId="1811503085" sldId="262"/>
            <ac:inkMk id="95" creationId="{CB332668-ED42-C24C-B248-3A1C3B073411}"/>
          </ac:inkMkLst>
        </pc:inkChg>
        <pc:inkChg chg="add del mod">
          <ac:chgData name="Mark Hanly" userId="67462bc7-2b51-4455-b2e7-b5f944a4684a" providerId="ADAL" clId="{C331A30D-C042-C44B-8150-9EF6F909FACB}" dt="2020-08-18T02:31:25.307" v="5735" actId="478"/>
          <ac:inkMkLst>
            <pc:docMk/>
            <pc:sldMk cId="1811503085" sldId="262"/>
            <ac:inkMk id="96" creationId="{81EACF33-0683-5E49-908E-94072C75DD15}"/>
          </ac:inkMkLst>
        </pc:inkChg>
        <pc:inkChg chg="add del mod">
          <ac:chgData name="Mark Hanly" userId="67462bc7-2b51-4455-b2e7-b5f944a4684a" providerId="ADAL" clId="{C331A30D-C042-C44B-8150-9EF6F909FACB}" dt="2020-08-18T02:31:25.307" v="5735" actId="478"/>
          <ac:inkMkLst>
            <pc:docMk/>
            <pc:sldMk cId="1811503085" sldId="262"/>
            <ac:inkMk id="97" creationId="{6E4B55BF-C564-8648-9FA2-7BC3BBC3DA6B}"/>
          </ac:inkMkLst>
        </pc:inkChg>
        <pc:inkChg chg="add del mod">
          <ac:chgData name="Mark Hanly" userId="67462bc7-2b51-4455-b2e7-b5f944a4684a" providerId="ADAL" clId="{C331A30D-C042-C44B-8150-9EF6F909FACB}" dt="2020-08-18T02:31:25.307" v="5735" actId="478"/>
          <ac:inkMkLst>
            <pc:docMk/>
            <pc:sldMk cId="1811503085" sldId="262"/>
            <ac:inkMk id="98" creationId="{FED69477-41E0-5E4B-A19D-4708B052A190}"/>
          </ac:inkMkLst>
        </pc:inkChg>
        <pc:inkChg chg="add del mod">
          <ac:chgData name="Mark Hanly" userId="67462bc7-2b51-4455-b2e7-b5f944a4684a" providerId="ADAL" clId="{C331A30D-C042-C44B-8150-9EF6F909FACB}" dt="2020-08-18T02:31:25.307" v="5735" actId="478"/>
          <ac:inkMkLst>
            <pc:docMk/>
            <pc:sldMk cId="1811503085" sldId="262"/>
            <ac:inkMk id="100" creationId="{E44398AF-6460-8A47-9A7F-1120214160B9}"/>
          </ac:inkMkLst>
        </pc:inkChg>
        <pc:inkChg chg="add del mod">
          <ac:chgData name="Mark Hanly" userId="67462bc7-2b51-4455-b2e7-b5f944a4684a" providerId="ADAL" clId="{C331A30D-C042-C44B-8150-9EF6F909FACB}" dt="2020-08-18T02:31:25.307" v="5735" actId="478"/>
          <ac:inkMkLst>
            <pc:docMk/>
            <pc:sldMk cId="1811503085" sldId="262"/>
            <ac:inkMk id="102" creationId="{64D19AE3-BF88-AC42-9847-6487D64AFFC6}"/>
          </ac:inkMkLst>
        </pc:inkChg>
        <pc:inkChg chg="add del mod">
          <ac:chgData name="Mark Hanly" userId="67462bc7-2b51-4455-b2e7-b5f944a4684a" providerId="ADAL" clId="{C331A30D-C042-C44B-8150-9EF6F909FACB}" dt="2020-08-18T02:31:25.307" v="5735" actId="478"/>
          <ac:inkMkLst>
            <pc:docMk/>
            <pc:sldMk cId="1811503085" sldId="262"/>
            <ac:inkMk id="104" creationId="{2E670DDA-9C65-7544-B88F-66F4FD52FC0A}"/>
          </ac:inkMkLst>
        </pc:inkChg>
        <pc:inkChg chg="add del mod topLvl">
          <ac:chgData name="Mark Hanly" userId="67462bc7-2b51-4455-b2e7-b5f944a4684a" providerId="ADAL" clId="{C331A30D-C042-C44B-8150-9EF6F909FACB}" dt="2020-08-18T02:31:25.307" v="5735" actId="478"/>
          <ac:inkMkLst>
            <pc:docMk/>
            <pc:sldMk cId="1811503085" sldId="262"/>
            <ac:inkMk id="105" creationId="{4FC34AC0-DB11-5647-BD5A-03C8EA6CF735}"/>
          </ac:inkMkLst>
        </pc:inkChg>
        <pc:inkChg chg="add del mod">
          <ac:chgData name="Mark Hanly" userId="67462bc7-2b51-4455-b2e7-b5f944a4684a" providerId="ADAL" clId="{C331A30D-C042-C44B-8150-9EF6F909FACB}" dt="2020-08-18T02:29:04.725" v="5635" actId="9405"/>
          <ac:inkMkLst>
            <pc:docMk/>
            <pc:sldMk cId="1811503085" sldId="262"/>
            <ac:inkMk id="107" creationId="{7F16D60A-A692-294D-A485-DA14466F3C2E}"/>
          </ac:inkMkLst>
        </pc:inkChg>
        <pc:inkChg chg="add del mod">
          <ac:chgData name="Mark Hanly" userId="67462bc7-2b51-4455-b2e7-b5f944a4684a" providerId="ADAL" clId="{C331A30D-C042-C44B-8150-9EF6F909FACB}" dt="2020-08-18T02:29:04.293" v="5634" actId="9405"/>
          <ac:inkMkLst>
            <pc:docMk/>
            <pc:sldMk cId="1811503085" sldId="262"/>
            <ac:inkMk id="108" creationId="{CC9099EF-5193-B845-88DE-D124DB992755}"/>
          </ac:inkMkLst>
        </pc:inkChg>
        <pc:inkChg chg="add del mod">
          <ac:chgData name="Mark Hanly" userId="67462bc7-2b51-4455-b2e7-b5f944a4684a" providerId="ADAL" clId="{C331A30D-C042-C44B-8150-9EF6F909FACB}" dt="2020-08-18T02:29:04.019" v="5633" actId="9405"/>
          <ac:inkMkLst>
            <pc:docMk/>
            <pc:sldMk cId="1811503085" sldId="262"/>
            <ac:inkMk id="109" creationId="{CF1C2B74-B221-7948-9672-C8DD388203A0}"/>
          </ac:inkMkLst>
        </pc:inkChg>
        <pc:inkChg chg="add del mod">
          <ac:chgData name="Mark Hanly" userId="67462bc7-2b51-4455-b2e7-b5f944a4684a" providerId="ADAL" clId="{C331A30D-C042-C44B-8150-9EF6F909FACB}" dt="2020-08-18T02:29:03.491" v="5632" actId="9405"/>
          <ac:inkMkLst>
            <pc:docMk/>
            <pc:sldMk cId="1811503085" sldId="262"/>
            <ac:inkMk id="110" creationId="{D1BF9E57-7D38-844B-A18D-C3ED78B99E47}"/>
          </ac:inkMkLst>
        </pc:inkChg>
        <pc:inkChg chg="add del mod">
          <ac:chgData name="Mark Hanly" userId="67462bc7-2b51-4455-b2e7-b5f944a4684a" providerId="ADAL" clId="{C331A30D-C042-C44B-8150-9EF6F909FACB}" dt="2020-08-18T02:29:02.967" v="5631" actId="9405"/>
          <ac:inkMkLst>
            <pc:docMk/>
            <pc:sldMk cId="1811503085" sldId="262"/>
            <ac:inkMk id="111" creationId="{F25288FE-43A3-D146-8915-796B6BD235A0}"/>
          </ac:inkMkLst>
        </pc:inkChg>
        <pc:inkChg chg="add del mod">
          <ac:chgData name="Mark Hanly" userId="67462bc7-2b51-4455-b2e7-b5f944a4684a" providerId="ADAL" clId="{C331A30D-C042-C44B-8150-9EF6F909FACB}" dt="2020-08-18T02:29:02.565" v="5630"/>
          <ac:inkMkLst>
            <pc:docMk/>
            <pc:sldMk cId="1811503085" sldId="262"/>
            <ac:inkMk id="112" creationId="{9F3B589F-A1DF-0F4E-9B85-05B21FE06298}"/>
          </ac:inkMkLst>
        </pc:inkChg>
        <pc:inkChg chg="add del mod topLvl">
          <ac:chgData name="Mark Hanly" userId="67462bc7-2b51-4455-b2e7-b5f944a4684a" providerId="ADAL" clId="{C331A30D-C042-C44B-8150-9EF6F909FACB}" dt="2020-08-18T02:31:25.307" v="5735" actId="478"/>
          <ac:inkMkLst>
            <pc:docMk/>
            <pc:sldMk cId="1811503085" sldId="262"/>
            <ac:inkMk id="114" creationId="{0EFFBD24-E0D0-4045-95DD-FB0CF8E1B250}"/>
          </ac:inkMkLst>
        </pc:inkChg>
        <pc:inkChg chg="add del mod">
          <ac:chgData name="Mark Hanly" userId="67462bc7-2b51-4455-b2e7-b5f944a4684a" providerId="ADAL" clId="{C331A30D-C042-C44B-8150-9EF6F909FACB}" dt="2020-08-18T02:31:25.307" v="5735" actId="478"/>
          <ac:inkMkLst>
            <pc:docMk/>
            <pc:sldMk cId="1811503085" sldId="262"/>
            <ac:inkMk id="115" creationId="{E5E109F2-0948-724B-AACB-B0D4294523F4}"/>
          </ac:inkMkLst>
        </pc:inkChg>
        <pc:inkChg chg="add del mod">
          <ac:chgData name="Mark Hanly" userId="67462bc7-2b51-4455-b2e7-b5f944a4684a" providerId="ADAL" clId="{C331A30D-C042-C44B-8150-9EF6F909FACB}" dt="2020-08-18T02:31:25.307" v="5735" actId="478"/>
          <ac:inkMkLst>
            <pc:docMk/>
            <pc:sldMk cId="1811503085" sldId="262"/>
            <ac:inkMk id="116" creationId="{8B90DCFF-FE0C-584C-987A-9162981D3EEF}"/>
          </ac:inkMkLst>
        </pc:inkChg>
        <pc:inkChg chg="add del mod">
          <ac:chgData name="Mark Hanly" userId="67462bc7-2b51-4455-b2e7-b5f944a4684a" providerId="ADAL" clId="{C331A30D-C042-C44B-8150-9EF6F909FACB}" dt="2020-08-18T02:31:25.307" v="5735" actId="478"/>
          <ac:inkMkLst>
            <pc:docMk/>
            <pc:sldMk cId="1811503085" sldId="262"/>
            <ac:inkMk id="117" creationId="{81792FCA-0C29-EB43-ABE7-0F31AE451C6F}"/>
          </ac:inkMkLst>
        </pc:inkChg>
        <pc:inkChg chg="add del mod topLvl">
          <ac:chgData name="Mark Hanly" userId="67462bc7-2b51-4455-b2e7-b5f944a4684a" providerId="ADAL" clId="{C331A30D-C042-C44B-8150-9EF6F909FACB}" dt="2020-08-18T02:31:25.307" v="5735" actId="478"/>
          <ac:inkMkLst>
            <pc:docMk/>
            <pc:sldMk cId="1811503085" sldId="262"/>
            <ac:inkMk id="118" creationId="{857AE092-A737-3644-97C3-21FC217FCAA2}"/>
          </ac:inkMkLst>
        </pc:inkChg>
        <pc:inkChg chg="add del mod">
          <ac:chgData name="Mark Hanly" userId="67462bc7-2b51-4455-b2e7-b5f944a4684a" providerId="ADAL" clId="{C331A30D-C042-C44B-8150-9EF6F909FACB}" dt="2020-08-18T02:31:25.307" v="5735" actId="478"/>
          <ac:inkMkLst>
            <pc:docMk/>
            <pc:sldMk cId="1811503085" sldId="262"/>
            <ac:inkMk id="119" creationId="{568CF398-5851-4645-A52F-E833E09CD75C}"/>
          </ac:inkMkLst>
        </pc:inkChg>
        <pc:inkChg chg="add del mod">
          <ac:chgData name="Mark Hanly" userId="67462bc7-2b51-4455-b2e7-b5f944a4684a" providerId="ADAL" clId="{C331A30D-C042-C44B-8150-9EF6F909FACB}" dt="2020-08-18T02:31:25.307" v="5735" actId="478"/>
          <ac:inkMkLst>
            <pc:docMk/>
            <pc:sldMk cId="1811503085" sldId="262"/>
            <ac:inkMk id="120" creationId="{25F5CBA3-EDD9-6441-BCD4-EF754170AFA5}"/>
          </ac:inkMkLst>
        </pc:inkChg>
        <pc:inkChg chg="add del mod">
          <ac:chgData name="Mark Hanly" userId="67462bc7-2b51-4455-b2e7-b5f944a4684a" providerId="ADAL" clId="{C331A30D-C042-C44B-8150-9EF6F909FACB}" dt="2020-08-18T02:31:25.307" v="5735" actId="478"/>
          <ac:inkMkLst>
            <pc:docMk/>
            <pc:sldMk cId="1811503085" sldId="262"/>
            <ac:inkMk id="121" creationId="{ADD5F345-EB71-C04F-AEDE-D06BD58BA51B}"/>
          </ac:inkMkLst>
        </pc:inkChg>
        <pc:inkChg chg="add del mod">
          <ac:chgData name="Mark Hanly" userId="67462bc7-2b51-4455-b2e7-b5f944a4684a" providerId="ADAL" clId="{C331A30D-C042-C44B-8150-9EF6F909FACB}" dt="2020-08-18T02:31:25.307" v="5735" actId="478"/>
          <ac:inkMkLst>
            <pc:docMk/>
            <pc:sldMk cId="1811503085" sldId="262"/>
            <ac:inkMk id="122" creationId="{5CE48D1B-011A-F041-A9EE-31A7B808384D}"/>
          </ac:inkMkLst>
        </pc:inkChg>
        <pc:inkChg chg="add del mod">
          <ac:chgData name="Mark Hanly" userId="67462bc7-2b51-4455-b2e7-b5f944a4684a" providerId="ADAL" clId="{C331A30D-C042-C44B-8150-9EF6F909FACB}" dt="2020-08-18T02:31:25.307" v="5735" actId="478"/>
          <ac:inkMkLst>
            <pc:docMk/>
            <pc:sldMk cId="1811503085" sldId="262"/>
            <ac:inkMk id="123" creationId="{40278E73-A1A4-BD4F-8BDB-EB67D5E64716}"/>
          </ac:inkMkLst>
        </pc:inkChg>
        <pc:inkChg chg="add del mod">
          <ac:chgData name="Mark Hanly" userId="67462bc7-2b51-4455-b2e7-b5f944a4684a" providerId="ADAL" clId="{C331A30D-C042-C44B-8150-9EF6F909FACB}" dt="2020-08-18T02:31:25.307" v="5735" actId="478"/>
          <ac:inkMkLst>
            <pc:docMk/>
            <pc:sldMk cId="1811503085" sldId="262"/>
            <ac:inkMk id="124" creationId="{16E83518-2892-9A48-8F6A-78A93E4DEF37}"/>
          </ac:inkMkLst>
        </pc:inkChg>
        <pc:inkChg chg="add del mod">
          <ac:chgData name="Mark Hanly" userId="67462bc7-2b51-4455-b2e7-b5f944a4684a" providerId="ADAL" clId="{C331A30D-C042-C44B-8150-9EF6F909FACB}" dt="2020-08-18T02:31:25.307" v="5735" actId="478"/>
          <ac:inkMkLst>
            <pc:docMk/>
            <pc:sldMk cId="1811503085" sldId="262"/>
            <ac:inkMk id="125" creationId="{2A9DB717-7709-404F-9F92-16604ED71EC4}"/>
          </ac:inkMkLst>
        </pc:inkChg>
        <pc:inkChg chg="add del mod">
          <ac:chgData name="Mark Hanly" userId="67462bc7-2b51-4455-b2e7-b5f944a4684a" providerId="ADAL" clId="{C331A30D-C042-C44B-8150-9EF6F909FACB}" dt="2020-08-18T02:31:25.307" v="5735" actId="478"/>
          <ac:inkMkLst>
            <pc:docMk/>
            <pc:sldMk cId="1811503085" sldId="262"/>
            <ac:inkMk id="126" creationId="{D2114BD9-7723-CF4C-AD02-C2FC93C83485}"/>
          </ac:inkMkLst>
        </pc:inkChg>
        <pc:inkChg chg="add del mod">
          <ac:chgData name="Mark Hanly" userId="67462bc7-2b51-4455-b2e7-b5f944a4684a" providerId="ADAL" clId="{C331A30D-C042-C44B-8150-9EF6F909FACB}" dt="2020-08-18T02:31:25.307" v="5735" actId="478"/>
          <ac:inkMkLst>
            <pc:docMk/>
            <pc:sldMk cId="1811503085" sldId="262"/>
            <ac:inkMk id="128" creationId="{BA003640-2531-A649-82D1-127F42544C5B}"/>
          </ac:inkMkLst>
        </pc:inkChg>
        <pc:inkChg chg="add del mod">
          <ac:chgData name="Mark Hanly" userId="67462bc7-2b51-4455-b2e7-b5f944a4684a" providerId="ADAL" clId="{C331A30D-C042-C44B-8150-9EF6F909FACB}" dt="2020-08-18T02:31:25.307" v="5735" actId="478"/>
          <ac:inkMkLst>
            <pc:docMk/>
            <pc:sldMk cId="1811503085" sldId="262"/>
            <ac:inkMk id="129" creationId="{8402CC31-FE5C-8044-84DE-E76E2FE40807}"/>
          </ac:inkMkLst>
        </pc:inkChg>
        <pc:inkChg chg="add del mod">
          <ac:chgData name="Mark Hanly" userId="67462bc7-2b51-4455-b2e7-b5f944a4684a" providerId="ADAL" clId="{C331A30D-C042-C44B-8150-9EF6F909FACB}" dt="2020-08-18T02:31:25.307" v="5735" actId="478"/>
          <ac:inkMkLst>
            <pc:docMk/>
            <pc:sldMk cId="1811503085" sldId="262"/>
            <ac:inkMk id="130" creationId="{80E5CB8A-4B9C-544E-86BA-BCB435B4297A}"/>
          </ac:inkMkLst>
        </pc:inkChg>
        <pc:inkChg chg="add del mod topLvl">
          <ac:chgData name="Mark Hanly" userId="67462bc7-2b51-4455-b2e7-b5f944a4684a" providerId="ADAL" clId="{C331A30D-C042-C44B-8150-9EF6F909FACB}" dt="2020-08-18T02:31:25.307" v="5735" actId="478"/>
          <ac:inkMkLst>
            <pc:docMk/>
            <pc:sldMk cId="1811503085" sldId="262"/>
            <ac:inkMk id="132" creationId="{05DF488E-BC4A-2344-8F00-CC41ED09A310}"/>
          </ac:inkMkLst>
        </pc:inkChg>
        <pc:inkChg chg="add del mod">
          <ac:chgData name="Mark Hanly" userId="67462bc7-2b51-4455-b2e7-b5f944a4684a" providerId="ADAL" clId="{C331A30D-C042-C44B-8150-9EF6F909FACB}" dt="2020-08-18T02:31:25.307" v="5735" actId="478"/>
          <ac:inkMkLst>
            <pc:docMk/>
            <pc:sldMk cId="1811503085" sldId="262"/>
            <ac:inkMk id="133" creationId="{61360930-DF3A-684C-BF9C-7DDFF46C783C}"/>
          </ac:inkMkLst>
        </pc:inkChg>
        <pc:inkChg chg="add del mod topLvl">
          <ac:chgData name="Mark Hanly" userId="67462bc7-2b51-4455-b2e7-b5f944a4684a" providerId="ADAL" clId="{C331A30D-C042-C44B-8150-9EF6F909FACB}" dt="2020-08-18T02:31:25.307" v="5735" actId="478"/>
          <ac:inkMkLst>
            <pc:docMk/>
            <pc:sldMk cId="1811503085" sldId="262"/>
            <ac:inkMk id="134" creationId="{59C3F61D-89D3-1C45-8DC6-BDA251B57F4D}"/>
          </ac:inkMkLst>
        </pc:inkChg>
        <pc:inkChg chg="add del mod">
          <ac:chgData name="Mark Hanly" userId="67462bc7-2b51-4455-b2e7-b5f944a4684a" providerId="ADAL" clId="{C331A30D-C042-C44B-8150-9EF6F909FACB}" dt="2020-08-18T02:31:25.307" v="5735" actId="478"/>
          <ac:inkMkLst>
            <pc:docMk/>
            <pc:sldMk cId="1811503085" sldId="262"/>
            <ac:inkMk id="135" creationId="{4F8707F9-851B-4143-BE39-E44AC885B683}"/>
          </ac:inkMkLst>
        </pc:inkChg>
        <pc:inkChg chg="add del mod">
          <ac:chgData name="Mark Hanly" userId="67462bc7-2b51-4455-b2e7-b5f944a4684a" providerId="ADAL" clId="{C331A30D-C042-C44B-8150-9EF6F909FACB}" dt="2020-08-18T02:31:25.307" v="5735" actId="478"/>
          <ac:inkMkLst>
            <pc:docMk/>
            <pc:sldMk cId="1811503085" sldId="262"/>
            <ac:inkMk id="136" creationId="{3968025E-3762-0C45-B1C9-1EA7C4A0B902}"/>
          </ac:inkMkLst>
        </pc:inkChg>
        <pc:inkChg chg="add del mod">
          <ac:chgData name="Mark Hanly" userId="67462bc7-2b51-4455-b2e7-b5f944a4684a" providerId="ADAL" clId="{C331A30D-C042-C44B-8150-9EF6F909FACB}" dt="2020-08-18T02:31:25.307" v="5735" actId="478"/>
          <ac:inkMkLst>
            <pc:docMk/>
            <pc:sldMk cId="1811503085" sldId="262"/>
            <ac:inkMk id="137" creationId="{6259D30E-E618-A347-81B2-87A32E848DFC}"/>
          </ac:inkMkLst>
        </pc:inkChg>
        <pc:inkChg chg="add del mod">
          <ac:chgData name="Mark Hanly" userId="67462bc7-2b51-4455-b2e7-b5f944a4684a" providerId="ADAL" clId="{C331A30D-C042-C44B-8150-9EF6F909FACB}" dt="2020-08-18T02:31:25.307" v="5735" actId="478"/>
          <ac:inkMkLst>
            <pc:docMk/>
            <pc:sldMk cId="1811503085" sldId="262"/>
            <ac:inkMk id="138" creationId="{E5593005-5795-E644-81F4-77E48DB1ACA9}"/>
          </ac:inkMkLst>
        </pc:inkChg>
        <pc:inkChg chg="add del mod">
          <ac:chgData name="Mark Hanly" userId="67462bc7-2b51-4455-b2e7-b5f944a4684a" providerId="ADAL" clId="{C331A30D-C042-C44B-8150-9EF6F909FACB}" dt="2020-08-18T02:31:25.307" v="5735" actId="478"/>
          <ac:inkMkLst>
            <pc:docMk/>
            <pc:sldMk cId="1811503085" sldId="262"/>
            <ac:inkMk id="139" creationId="{06DF7BC2-D32D-B74B-832B-625CF389CC60}"/>
          </ac:inkMkLst>
        </pc:inkChg>
        <pc:inkChg chg="add del mod">
          <ac:chgData name="Mark Hanly" userId="67462bc7-2b51-4455-b2e7-b5f944a4684a" providerId="ADAL" clId="{C331A30D-C042-C44B-8150-9EF6F909FACB}" dt="2020-08-18T02:31:25.307" v="5735" actId="478"/>
          <ac:inkMkLst>
            <pc:docMk/>
            <pc:sldMk cId="1811503085" sldId="262"/>
            <ac:inkMk id="140" creationId="{5D33BFBF-124E-D449-9C63-2ACF221EA5F2}"/>
          </ac:inkMkLst>
        </pc:inkChg>
        <pc:inkChg chg="add del mod">
          <ac:chgData name="Mark Hanly" userId="67462bc7-2b51-4455-b2e7-b5f944a4684a" providerId="ADAL" clId="{C331A30D-C042-C44B-8150-9EF6F909FACB}" dt="2020-08-18T02:31:25.307" v="5735" actId="478"/>
          <ac:inkMkLst>
            <pc:docMk/>
            <pc:sldMk cId="1811503085" sldId="262"/>
            <ac:inkMk id="142" creationId="{8E44E6A9-3497-1C45-9BCE-250596C1E6F6}"/>
          </ac:inkMkLst>
        </pc:inkChg>
        <pc:inkChg chg="add del mod">
          <ac:chgData name="Mark Hanly" userId="67462bc7-2b51-4455-b2e7-b5f944a4684a" providerId="ADAL" clId="{C331A30D-C042-C44B-8150-9EF6F909FACB}" dt="2020-08-18T02:31:25.307" v="5735" actId="478"/>
          <ac:inkMkLst>
            <pc:docMk/>
            <pc:sldMk cId="1811503085" sldId="262"/>
            <ac:inkMk id="144" creationId="{1751F933-A522-D041-90FC-7EE9E365DF91}"/>
          </ac:inkMkLst>
        </pc:inkChg>
        <pc:inkChg chg="add del mod">
          <ac:chgData name="Mark Hanly" userId="67462bc7-2b51-4455-b2e7-b5f944a4684a" providerId="ADAL" clId="{C331A30D-C042-C44B-8150-9EF6F909FACB}" dt="2020-08-18T02:31:25.307" v="5735" actId="478"/>
          <ac:inkMkLst>
            <pc:docMk/>
            <pc:sldMk cId="1811503085" sldId="262"/>
            <ac:inkMk id="146" creationId="{BAF67341-40ED-5C45-9CB5-424265BD5FDD}"/>
          </ac:inkMkLst>
        </pc:inkChg>
        <pc:inkChg chg="add del mod topLvl">
          <ac:chgData name="Mark Hanly" userId="67462bc7-2b51-4455-b2e7-b5f944a4684a" providerId="ADAL" clId="{C331A30D-C042-C44B-8150-9EF6F909FACB}" dt="2020-08-18T02:31:25.307" v="5735" actId="478"/>
          <ac:inkMkLst>
            <pc:docMk/>
            <pc:sldMk cId="1811503085" sldId="262"/>
            <ac:inkMk id="147" creationId="{E3C8E63C-B0BA-9F4E-9E85-F1BD9EE11C7C}"/>
          </ac:inkMkLst>
        </pc:inkChg>
        <pc:inkChg chg="add del mod">
          <ac:chgData name="Mark Hanly" userId="67462bc7-2b51-4455-b2e7-b5f944a4684a" providerId="ADAL" clId="{C331A30D-C042-C44B-8150-9EF6F909FACB}" dt="2020-08-18T02:31:25.307" v="5735" actId="478"/>
          <ac:inkMkLst>
            <pc:docMk/>
            <pc:sldMk cId="1811503085" sldId="262"/>
            <ac:inkMk id="148" creationId="{9E44D565-1BB3-D14B-AB80-6641997314B9}"/>
          </ac:inkMkLst>
        </pc:inkChg>
        <pc:inkChg chg="add del mod">
          <ac:chgData name="Mark Hanly" userId="67462bc7-2b51-4455-b2e7-b5f944a4684a" providerId="ADAL" clId="{C331A30D-C042-C44B-8150-9EF6F909FACB}" dt="2020-08-18T02:31:25.307" v="5735" actId="478"/>
          <ac:inkMkLst>
            <pc:docMk/>
            <pc:sldMk cId="1811503085" sldId="262"/>
            <ac:inkMk id="150" creationId="{9B911032-601B-E94E-972B-15DEBFF2AAD6}"/>
          </ac:inkMkLst>
        </pc:inkChg>
        <pc:inkChg chg="add del mod">
          <ac:chgData name="Mark Hanly" userId="67462bc7-2b51-4455-b2e7-b5f944a4684a" providerId="ADAL" clId="{C331A30D-C042-C44B-8150-9EF6F909FACB}" dt="2020-08-18T02:31:25.307" v="5735" actId="478"/>
          <ac:inkMkLst>
            <pc:docMk/>
            <pc:sldMk cId="1811503085" sldId="262"/>
            <ac:inkMk id="151" creationId="{4D4DEE3B-A231-594B-9507-B23A32F13F47}"/>
          </ac:inkMkLst>
        </pc:inkChg>
        <pc:inkChg chg="add del mod topLvl">
          <ac:chgData name="Mark Hanly" userId="67462bc7-2b51-4455-b2e7-b5f944a4684a" providerId="ADAL" clId="{C331A30D-C042-C44B-8150-9EF6F909FACB}" dt="2020-08-18T02:31:25.307" v="5735" actId="478"/>
          <ac:inkMkLst>
            <pc:docMk/>
            <pc:sldMk cId="1811503085" sldId="262"/>
            <ac:inkMk id="152" creationId="{3E03479D-DC9A-464D-AA45-C2E250952622}"/>
          </ac:inkMkLst>
        </pc:inkChg>
        <pc:inkChg chg="add del mod">
          <ac:chgData name="Mark Hanly" userId="67462bc7-2b51-4455-b2e7-b5f944a4684a" providerId="ADAL" clId="{C331A30D-C042-C44B-8150-9EF6F909FACB}" dt="2020-08-18T02:29:56.026" v="5682" actId="9405"/>
          <ac:inkMkLst>
            <pc:docMk/>
            <pc:sldMk cId="1811503085" sldId="262"/>
            <ac:inkMk id="153" creationId="{8E75D265-3C19-2E4E-AF02-54370D0F171B}"/>
          </ac:inkMkLst>
        </pc:inkChg>
        <pc:inkChg chg="add del mod">
          <ac:chgData name="Mark Hanly" userId="67462bc7-2b51-4455-b2e7-b5f944a4684a" providerId="ADAL" clId="{C331A30D-C042-C44B-8150-9EF6F909FACB}" dt="2020-08-18T02:29:55.529" v="5681" actId="9405"/>
          <ac:inkMkLst>
            <pc:docMk/>
            <pc:sldMk cId="1811503085" sldId="262"/>
            <ac:inkMk id="154" creationId="{04851E28-8FB7-8C4A-B41D-2C07389F7949}"/>
          </ac:inkMkLst>
        </pc:inkChg>
        <pc:inkChg chg="add del mod">
          <ac:chgData name="Mark Hanly" userId="67462bc7-2b51-4455-b2e7-b5f944a4684a" providerId="ADAL" clId="{C331A30D-C042-C44B-8150-9EF6F909FACB}" dt="2020-08-18T02:29:55.231" v="5680"/>
          <ac:inkMkLst>
            <pc:docMk/>
            <pc:sldMk cId="1811503085" sldId="262"/>
            <ac:inkMk id="155" creationId="{8D5BCDA9-528C-EB4F-9D34-15B805146F46}"/>
          </ac:inkMkLst>
        </pc:inkChg>
        <pc:inkChg chg="add del mod">
          <ac:chgData name="Mark Hanly" userId="67462bc7-2b51-4455-b2e7-b5f944a4684a" providerId="ADAL" clId="{C331A30D-C042-C44B-8150-9EF6F909FACB}" dt="2020-08-18T02:31:25.307" v="5735" actId="478"/>
          <ac:inkMkLst>
            <pc:docMk/>
            <pc:sldMk cId="1811503085" sldId="262"/>
            <ac:inkMk id="157" creationId="{E66422D2-ABA4-BA47-9073-A8C470BBFADE}"/>
          </ac:inkMkLst>
        </pc:inkChg>
        <pc:inkChg chg="add del mod">
          <ac:chgData name="Mark Hanly" userId="67462bc7-2b51-4455-b2e7-b5f944a4684a" providerId="ADAL" clId="{C331A30D-C042-C44B-8150-9EF6F909FACB}" dt="2020-08-18T02:31:25.307" v="5735" actId="478"/>
          <ac:inkMkLst>
            <pc:docMk/>
            <pc:sldMk cId="1811503085" sldId="262"/>
            <ac:inkMk id="159" creationId="{99A5FF25-64ED-E941-9B44-8CA2E010555C}"/>
          </ac:inkMkLst>
        </pc:inkChg>
        <pc:inkChg chg="add del mod">
          <ac:chgData name="Mark Hanly" userId="67462bc7-2b51-4455-b2e7-b5f944a4684a" providerId="ADAL" clId="{C331A30D-C042-C44B-8150-9EF6F909FACB}" dt="2020-08-18T02:31:25.307" v="5735" actId="478"/>
          <ac:inkMkLst>
            <pc:docMk/>
            <pc:sldMk cId="1811503085" sldId="262"/>
            <ac:inkMk id="161" creationId="{93E6DDD9-9011-934C-A55D-4F815A6693FD}"/>
          </ac:inkMkLst>
        </pc:inkChg>
        <pc:inkChg chg="add del mod">
          <ac:chgData name="Mark Hanly" userId="67462bc7-2b51-4455-b2e7-b5f944a4684a" providerId="ADAL" clId="{C331A30D-C042-C44B-8150-9EF6F909FACB}" dt="2020-08-18T02:31:25.307" v="5735" actId="478"/>
          <ac:inkMkLst>
            <pc:docMk/>
            <pc:sldMk cId="1811503085" sldId="262"/>
            <ac:inkMk id="162" creationId="{0AE9571E-BD48-954C-BA7F-EA09AF389C72}"/>
          </ac:inkMkLst>
        </pc:inkChg>
        <pc:inkChg chg="add del mod">
          <ac:chgData name="Mark Hanly" userId="67462bc7-2b51-4455-b2e7-b5f944a4684a" providerId="ADAL" clId="{C331A30D-C042-C44B-8150-9EF6F909FACB}" dt="2020-08-18T02:31:25.307" v="5735" actId="478"/>
          <ac:inkMkLst>
            <pc:docMk/>
            <pc:sldMk cId="1811503085" sldId="262"/>
            <ac:inkMk id="163" creationId="{3766D6E3-4968-FC4D-BD5F-344CAB7363BB}"/>
          </ac:inkMkLst>
        </pc:inkChg>
        <pc:inkChg chg="add del mod">
          <ac:chgData name="Mark Hanly" userId="67462bc7-2b51-4455-b2e7-b5f944a4684a" providerId="ADAL" clId="{C331A30D-C042-C44B-8150-9EF6F909FACB}" dt="2020-08-18T02:31:25.307" v="5735" actId="478"/>
          <ac:inkMkLst>
            <pc:docMk/>
            <pc:sldMk cId="1811503085" sldId="262"/>
            <ac:inkMk id="164" creationId="{08A9C9A7-20F2-AD42-AA87-8397322594D6}"/>
          </ac:inkMkLst>
        </pc:inkChg>
        <pc:inkChg chg="add del mod">
          <ac:chgData name="Mark Hanly" userId="67462bc7-2b51-4455-b2e7-b5f944a4684a" providerId="ADAL" clId="{C331A30D-C042-C44B-8150-9EF6F909FACB}" dt="2020-08-18T02:31:25.307" v="5735" actId="478"/>
          <ac:inkMkLst>
            <pc:docMk/>
            <pc:sldMk cId="1811503085" sldId="262"/>
            <ac:inkMk id="166" creationId="{DB38554D-E59C-814D-8902-0486E21E864B}"/>
          </ac:inkMkLst>
        </pc:inkChg>
        <pc:inkChg chg="add del mod">
          <ac:chgData name="Mark Hanly" userId="67462bc7-2b51-4455-b2e7-b5f944a4684a" providerId="ADAL" clId="{C331A30D-C042-C44B-8150-9EF6F909FACB}" dt="2020-08-18T02:31:25.307" v="5735" actId="478"/>
          <ac:inkMkLst>
            <pc:docMk/>
            <pc:sldMk cId="1811503085" sldId="262"/>
            <ac:inkMk id="168" creationId="{57A87FBF-48F7-BA4D-ABEC-B0EEB6385125}"/>
          </ac:inkMkLst>
        </pc:inkChg>
        <pc:inkChg chg="add del mod">
          <ac:chgData name="Mark Hanly" userId="67462bc7-2b51-4455-b2e7-b5f944a4684a" providerId="ADAL" clId="{C331A30D-C042-C44B-8150-9EF6F909FACB}" dt="2020-08-18T02:31:25.307" v="5735" actId="478"/>
          <ac:inkMkLst>
            <pc:docMk/>
            <pc:sldMk cId="1811503085" sldId="262"/>
            <ac:inkMk id="170" creationId="{9C098C43-5A8C-3448-91E4-01D1647F2F02}"/>
          </ac:inkMkLst>
        </pc:inkChg>
        <pc:inkChg chg="add del mod">
          <ac:chgData name="Mark Hanly" userId="67462bc7-2b51-4455-b2e7-b5f944a4684a" providerId="ADAL" clId="{C331A30D-C042-C44B-8150-9EF6F909FACB}" dt="2020-08-18T02:31:25.307" v="5735" actId="478"/>
          <ac:inkMkLst>
            <pc:docMk/>
            <pc:sldMk cId="1811503085" sldId="262"/>
            <ac:inkMk id="171" creationId="{9A3A644D-6F08-8742-A52C-EED00BEB6DC9}"/>
          </ac:inkMkLst>
        </pc:inkChg>
        <pc:inkChg chg="add del mod">
          <ac:chgData name="Mark Hanly" userId="67462bc7-2b51-4455-b2e7-b5f944a4684a" providerId="ADAL" clId="{C331A30D-C042-C44B-8150-9EF6F909FACB}" dt="2020-08-18T02:31:25.307" v="5735" actId="478"/>
          <ac:inkMkLst>
            <pc:docMk/>
            <pc:sldMk cId="1811503085" sldId="262"/>
            <ac:inkMk id="173" creationId="{E167B459-0783-7A48-B629-B02B57324A21}"/>
          </ac:inkMkLst>
        </pc:inkChg>
        <pc:inkChg chg="add del mod">
          <ac:chgData name="Mark Hanly" userId="67462bc7-2b51-4455-b2e7-b5f944a4684a" providerId="ADAL" clId="{C331A30D-C042-C44B-8150-9EF6F909FACB}" dt="2020-08-18T02:31:25.307" v="5735" actId="478"/>
          <ac:inkMkLst>
            <pc:docMk/>
            <pc:sldMk cId="1811503085" sldId="262"/>
            <ac:inkMk id="174" creationId="{1BA55131-D423-624B-AF9B-7D4BD3F49304}"/>
          </ac:inkMkLst>
        </pc:inkChg>
        <pc:inkChg chg="add del mod">
          <ac:chgData name="Mark Hanly" userId="67462bc7-2b51-4455-b2e7-b5f944a4684a" providerId="ADAL" clId="{C331A30D-C042-C44B-8150-9EF6F909FACB}" dt="2020-08-18T02:31:25.307" v="5735" actId="478"/>
          <ac:inkMkLst>
            <pc:docMk/>
            <pc:sldMk cId="1811503085" sldId="262"/>
            <ac:inkMk id="175" creationId="{0B9266CC-E70F-6043-BF0D-2DC62CDCA56F}"/>
          </ac:inkMkLst>
        </pc:inkChg>
        <pc:inkChg chg="add del mod topLvl">
          <ac:chgData name="Mark Hanly" userId="67462bc7-2b51-4455-b2e7-b5f944a4684a" providerId="ADAL" clId="{C331A30D-C042-C44B-8150-9EF6F909FACB}" dt="2020-08-18T02:31:25.307" v="5735" actId="478"/>
          <ac:inkMkLst>
            <pc:docMk/>
            <pc:sldMk cId="1811503085" sldId="262"/>
            <ac:inkMk id="176" creationId="{D5438AEA-6F28-B845-92D2-F6DA476EA5EB}"/>
          </ac:inkMkLst>
        </pc:inkChg>
        <pc:inkChg chg="add del mod">
          <ac:chgData name="Mark Hanly" userId="67462bc7-2b51-4455-b2e7-b5f944a4684a" providerId="ADAL" clId="{C331A30D-C042-C44B-8150-9EF6F909FACB}" dt="2020-08-18T02:31:25.307" v="5735" actId="478"/>
          <ac:inkMkLst>
            <pc:docMk/>
            <pc:sldMk cId="1811503085" sldId="262"/>
            <ac:inkMk id="177" creationId="{062FD0E4-F4D6-0241-8B6A-85E1D2F45F4A}"/>
          </ac:inkMkLst>
        </pc:inkChg>
        <pc:inkChg chg="add del mod">
          <ac:chgData name="Mark Hanly" userId="67462bc7-2b51-4455-b2e7-b5f944a4684a" providerId="ADAL" clId="{C331A30D-C042-C44B-8150-9EF6F909FACB}" dt="2020-08-18T02:31:25.307" v="5735" actId="478"/>
          <ac:inkMkLst>
            <pc:docMk/>
            <pc:sldMk cId="1811503085" sldId="262"/>
            <ac:inkMk id="178" creationId="{F914DB3A-1127-844B-9AAA-2409492105F6}"/>
          </ac:inkMkLst>
        </pc:inkChg>
        <pc:inkChg chg="add del mod">
          <ac:chgData name="Mark Hanly" userId="67462bc7-2b51-4455-b2e7-b5f944a4684a" providerId="ADAL" clId="{C331A30D-C042-C44B-8150-9EF6F909FACB}" dt="2020-08-18T02:31:25.307" v="5735" actId="478"/>
          <ac:inkMkLst>
            <pc:docMk/>
            <pc:sldMk cId="1811503085" sldId="262"/>
            <ac:inkMk id="179" creationId="{1969CEA8-E04E-F049-9E90-91A5C8B2E8B6}"/>
          </ac:inkMkLst>
        </pc:inkChg>
        <pc:inkChg chg="add del mod">
          <ac:chgData name="Mark Hanly" userId="67462bc7-2b51-4455-b2e7-b5f944a4684a" providerId="ADAL" clId="{C331A30D-C042-C44B-8150-9EF6F909FACB}" dt="2020-08-18T02:31:25.307" v="5735" actId="478"/>
          <ac:inkMkLst>
            <pc:docMk/>
            <pc:sldMk cId="1811503085" sldId="262"/>
            <ac:inkMk id="180" creationId="{5C5852C8-C0B8-AF41-B431-402F07EAA027}"/>
          </ac:inkMkLst>
        </pc:inkChg>
        <pc:inkChg chg="add del mod topLvl">
          <ac:chgData name="Mark Hanly" userId="67462bc7-2b51-4455-b2e7-b5f944a4684a" providerId="ADAL" clId="{C331A30D-C042-C44B-8150-9EF6F909FACB}" dt="2020-08-18T02:31:25.307" v="5735" actId="478"/>
          <ac:inkMkLst>
            <pc:docMk/>
            <pc:sldMk cId="1811503085" sldId="262"/>
            <ac:inkMk id="181" creationId="{87BF2F53-887F-D942-A3D4-5057F4249F6B}"/>
          </ac:inkMkLst>
        </pc:inkChg>
        <pc:inkChg chg="add del mod">
          <ac:chgData name="Mark Hanly" userId="67462bc7-2b51-4455-b2e7-b5f944a4684a" providerId="ADAL" clId="{C331A30D-C042-C44B-8150-9EF6F909FACB}" dt="2020-08-18T02:31:25.307" v="5735" actId="478"/>
          <ac:inkMkLst>
            <pc:docMk/>
            <pc:sldMk cId="1811503085" sldId="262"/>
            <ac:inkMk id="183" creationId="{86C04C06-9FC0-4D4C-A895-3E04C035E9B2}"/>
          </ac:inkMkLst>
        </pc:inkChg>
        <pc:inkChg chg="add del mod">
          <ac:chgData name="Mark Hanly" userId="67462bc7-2b51-4455-b2e7-b5f944a4684a" providerId="ADAL" clId="{C331A30D-C042-C44B-8150-9EF6F909FACB}" dt="2020-08-18T02:31:25.307" v="5735" actId="478"/>
          <ac:inkMkLst>
            <pc:docMk/>
            <pc:sldMk cId="1811503085" sldId="262"/>
            <ac:inkMk id="184" creationId="{FD7E4005-7DF2-CE45-99E0-DA5BF7080D2F}"/>
          </ac:inkMkLst>
        </pc:inkChg>
        <pc:inkChg chg="add del mod topLvl">
          <ac:chgData name="Mark Hanly" userId="67462bc7-2b51-4455-b2e7-b5f944a4684a" providerId="ADAL" clId="{C331A30D-C042-C44B-8150-9EF6F909FACB}" dt="2020-08-18T02:31:25.307" v="5735" actId="478"/>
          <ac:inkMkLst>
            <pc:docMk/>
            <pc:sldMk cId="1811503085" sldId="262"/>
            <ac:inkMk id="185" creationId="{C5396E65-76B0-FE44-B167-84C34A262A29}"/>
          </ac:inkMkLst>
        </pc:inkChg>
        <pc:inkChg chg="add del mod">
          <ac:chgData name="Mark Hanly" userId="67462bc7-2b51-4455-b2e7-b5f944a4684a" providerId="ADAL" clId="{C331A30D-C042-C44B-8150-9EF6F909FACB}" dt="2020-08-18T02:31:25.307" v="5735" actId="478"/>
          <ac:inkMkLst>
            <pc:docMk/>
            <pc:sldMk cId="1811503085" sldId="262"/>
            <ac:inkMk id="186" creationId="{64944D8B-FD27-464A-8882-7F703ED69A74}"/>
          </ac:inkMkLst>
        </pc:inkChg>
        <pc:inkChg chg="add del mod">
          <ac:chgData name="Mark Hanly" userId="67462bc7-2b51-4455-b2e7-b5f944a4684a" providerId="ADAL" clId="{C331A30D-C042-C44B-8150-9EF6F909FACB}" dt="2020-08-18T02:31:25.307" v="5735" actId="478"/>
          <ac:inkMkLst>
            <pc:docMk/>
            <pc:sldMk cId="1811503085" sldId="262"/>
            <ac:inkMk id="188" creationId="{7BFD640D-4DF4-7D48-BD49-3819B8903E4A}"/>
          </ac:inkMkLst>
        </pc:inkChg>
        <pc:inkChg chg="add del mod">
          <ac:chgData name="Mark Hanly" userId="67462bc7-2b51-4455-b2e7-b5f944a4684a" providerId="ADAL" clId="{C331A30D-C042-C44B-8150-9EF6F909FACB}" dt="2020-08-18T02:31:25.307" v="5735" actId="478"/>
          <ac:inkMkLst>
            <pc:docMk/>
            <pc:sldMk cId="1811503085" sldId="262"/>
            <ac:inkMk id="190" creationId="{5EDE56C4-B0B7-0045-A0E8-E94FD2843816}"/>
          </ac:inkMkLst>
        </pc:inkChg>
        <pc:inkChg chg="add del mod topLvl">
          <ac:chgData name="Mark Hanly" userId="67462bc7-2b51-4455-b2e7-b5f944a4684a" providerId="ADAL" clId="{C331A30D-C042-C44B-8150-9EF6F909FACB}" dt="2020-08-18T02:31:25.307" v="5735" actId="478"/>
          <ac:inkMkLst>
            <pc:docMk/>
            <pc:sldMk cId="1811503085" sldId="262"/>
            <ac:inkMk id="191" creationId="{BA832101-CE41-574C-8370-88C3378687E7}"/>
          </ac:inkMkLst>
        </pc:inkChg>
        <pc:inkChg chg="add del mod">
          <ac:chgData name="Mark Hanly" userId="67462bc7-2b51-4455-b2e7-b5f944a4684a" providerId="ADAL" clId="{C331A30D-C042-C44B-8150-9EF6F909FACB}" dt="2020-08-18T02:31:25.307" v="5735" actId="478"/>
          <ac:inkMkLst>
            <pc:docMk/>
            <pc:sldMk cId="1811503085" sldId="262"/>
            <ac:inkMk id="192" creationId="{55BB0EB5-2E0E-FC4D-9C6B-99D857203110}"/>
          </ac:inkMkLst>
        </pc:inkChg>
        <pc:inkChg chg="add del mod">
          <ac:chgData name="Mark Hanly" userId="67462bc7-2b51-4455-b2e7-b5f944a4684a" providerId="ADAL" clId="{C331A30D-C042-C44B-8150-9EF6F909FACB}" dt="2020-08-18T02:31:25.307" v="5735" actId="478"/>
          <ac:inkMkLst>
            <pc:docMk/>
            <pc:sldMk cId="1811503085" sldId="262"/>
            <ac:inkMk id="193" creationId="{221662D7-1E85-D64A-87FD-24AF0819452C}"/>
          </ac:inkMkLst>
        </pc:inkChg>
        <pc:inkChg chg="add del">
          <ac:chgData name="Mark Hanly" userId="67462bc7-2b51-4455-b2e7-b5f944a4684a" providerId="ADAL" clId="{C331A30D-C042-C44B-8150-9EF6F909FACB}" dt="2020-08-18T02:31:25.307" v="5735" actId="478"/>
          <ac:inkMkLst>
            <pc:docMk/>
            <pc:sldMk cId="1811503085" sldId="262"/>
            <ac:inkMk id="195" creationId="{D1C20086-5C8C-D24B-ABFF-75C73E206FBA}"/>
          </ac:inkMkLst>
        </pc:inkChg>
        <pc:inkChg chg="add del">
          <ac:chgData name="Mark Hanly" userId="67462bc7-2b51-4455-b2e7-b5f944a4684a" providerId="ADAL" clId="{C331A30D-C042-C44B-8150-9EF6F909FACB}" dt="2020-08-18T02:31:25.307" v="5735" actId="478"/>
          <ac:inkMkLst>
            <pc:docMk/>
            <pc:sldMk cId="1811503085" sldId="262"/>
            <ac:inkMk id="196" creationId="{6FC37E97-175E-4743-B5B2-5CA8DCE042B1}"/>
          </ac:inkMkLst>
        </pc:inkChg>
        <pc:inkChg chg="add del">
          <ac:chgData name="Mark Hanly" userId="67462bc7-2b51-4455-b2e7-b5f944a4684a" providerId="ADAL" clId="{C331A30D-C042-C44B-8150-9EF6F909FACB}" dt="2020-08-18T02:31:25.307" v="5735" actId="478"/>
          <ac:inkMkLst>
            <pc:docMk/>
            <pc:sldMk cId="1811503085" sldId="262"/>
            <ac:inkMk id="197" creationId="{0F2A74A6-CECE-664F-A7FB-70B2C5B910DD}"/>
          </ac:inkMkLst>
        </pc:inkChg>
        <pc:inkChg chg="add del">
          <ac:chgData name="Mark Hanly" userId="67462bc7-2b51-4455-b2e7-b5f944a4684a" providerId="ADAL" clId="{C331A30D-C042-C44B-8150-9EF6F909FACB}" dt="2020-08-18T02:31:29.377" v="5736" actId="478"/>
          <ac:inkMkLst>
            <pc:docMk/>
            <pc:sldMk cId="1811503085" sldId="262"/>
            <ac:inkMk id="198" creationId="{857BE80D-F0E0-584A-8938-C4770305E33A}"/>
          </ac:inkMkLst>
        </pc:inkChg>
        <pc:inkChg chg="add del mod topLvl">
          <ac:chgData name="Mark Hanly" userId="67462bc7-2b51-4455-b2e7-b5f944a4684a" providerId="ADAL" clId="{C331A30D-C042-C44B-8150-9EF6F909FACB}" dt="2020-08-18T02:31:25.307" v="5735" actId="478"/>
          <ac:inkMkLst>
            <pc:docMk/>
            <pc:sldMk cId="1811503085" sldId="262"/>
            <ac:inkMk id="199" creationId="{856B226C-5BE7-2444-BC7B-A2CB84FC2B03}"/>
          </ac:inkMkLst>
        </pc:inkChg>
        <pc:inkChg chg="add del mod">
          <ac:chgData name="Mark Hanly" userId="67462bc7-2b51-4455-b2e7-b5f944a4684a" providerId="ADAL" clId="{C331A30D-C042-C44B-8150-9EF6F909FACB}" dt="2020-08-18T02:31:25.307" v="5735" actId="478"/>
          <ac:inkMkLst>
            <pc:docMk/>
            <pc:sldMk cId="1811503085" sldId="262"/>
            <ac:inkMk id="200" creationId="{86F82647-2F82-9E49-AEBC-690E24E5CFD3}"/>
          </ac:inkMkLst>
        </pc:inkChg>
        <pc:inkChg chg="add del mod topLvl">
          <ac:chgData name="Mark Hanly" userId="67462bc7-2b51-4455-b2e7-b5f944a4684a" providerId="ADAL" clId="{C331A30D-C042-C44B-8150-9EF6F909FACB}" dt="2020-08-18T02:31:25.307" v="5735" actId="478"/>
          <ac:inkMkLst>
            <pc:docMk/>
            <pc:sldMk cId="1811503085" sldId="262"/>
            <ac:inkMk id="201" creationId="{140D9CB5-DF13-A240-8422-11DA054CC12D}"/>
          </ac:inkMkLst>
        </pc:inkChg>
        <pc:inkChg chg="add del mod">
          <ac:chgData name="Mark Hanly" userId="67462bc7-2b51-4455-b2e7-b5f944a4684a" providerId="ADAL" clId="{C331A30D-C042-C44B-8150-9EF6F909FACB}" dt="2020-08-18T02:31:25.307" v="5735" actId="478"/>
          <ac:inkMkLst>
            <pc:docMk/>
            <pc:sldMk cId="1811503085" sldId="262"/>
            <ac:inkMk id="202" creationId="{33687579-8BE7-884F-AAB2-36EF85B66D69}"/>
          </ac:inkMkLst>
        </pc:inkChg>
        <pc:inkChg chg="add del mod">
          <ac:chgData name="Mark Hanly" userId="67462bc7-2b51-4455-b2e7-b5f944a4684a" providerId="ADAL" clId="{C331A30D-C042-C44B-8150-9EF6F909FACB}" dt="2020-08-18T02:31:25.307" v="5735" actId="478"/>
          <ac:inkMkLst>
            <pc:docMk/>
            <pc:sldMk cId="1811503085" sldId="262"/>
            <ac:inkMk id="204" creationId="{9D88C103-7F48-3542-A90C-FD68DF5E316E}"/>
          </ac:inkMkLst>
        </pc:inkChg>
        <pc:inkChg chg="add del mod topLvl">
          <ac:chgData name="Mark Hanly" userId="67462bc7-2b51-4455-b2e7-b5f944a4684a" providerId="ADAL" clId="{C331A30D-C042-C44B-8150-9EF6F909FACB}" dt="2020-08-18T02:31:25.307" v="5735" actId="478"/>
          <ac:inkMkLst>
            <pc:docMk/>
            <pc:sldMk cId="1811503085" sldId="262"/>
            <ac:inkMk id="206" creationId="{6906F841-136F-A94F-A892-FBD27443B11A}"/>
          </ac:inkMkLst>
        </pc:inkChg>
        <pc:inkChg chg="add del mod topLvl">
          <ac:chgData name="Mark Hanly" userId="67462bc7-2b51-4455-b2e7-b5f944a4684a" providerId="ADAL" clId="{C331A30D-C042-C44B-8150-9EF6F909FACB}" dt="2020-08-18T02:31:25.307" v="5735" actId="478"/>
          <ac:inkMkLst>
            <pc:docMk/>
            <pc:sldMk cId="1811503085" sldId="262"/>
            <ac:inkMk id="207" creationId="{9AA77059-09EF-1A4C-8F14-E185B103EB20}"/>
          </ac:inkMkLst>
        </pc:inkChg>
        <pc:inkChg chg="add del mod">
          <ac:chgData name="Mark Hanly" userId="67462bc7-2b51-4455-b2e7-b5f944a4684a" providerId="ADAL" clId="{C331A30D-C042-C44B-8150-9EF6F909FACB}" dt="2020-08-18T02:31:48.443" v="5760" actId="9405"/>
          <ac:inkMkLst>
            <pc:docMk/>
            <pc:sldMk cId="1811503085" sldId="262"/>
            <ac:inkMk id="209" creationId="{A8E49AF1-5C1A-E54D-B956-97634CF24303}"/>
          </ac:inkMkLst>
        </pc:inkChg>
        <pc:inkChg chg="add del mod">
          <ac:chgData name="Mark Hanly" userId="67462bc7-2b51-4455-b2e7-b5f944a4684a" providerId="ADAL" clId="{C331A30D-C042-C44B-8150-9EF6F909FACB}" dt="2020-08-18T02:31:48.158" v="5759"/>
          <ac:inkMkLst>
            <pc:docMk/>
            <pc:sldMk cId="1811503085" sldId="262"/>
            <ac:inkMk id="210" creationId="{53B239BD-2661-DA46-8CC7-65E304A1F16D}"/>
          </ac:inkMkLst>
        </pc:inkChg>
        <pc:inkChg chg="add del mod">
          <ac:chgData name="Mark Hanly" userId="67462bc7-2b51-4455-b2e7-b5f944a4684a" providerId="ADAL" clId="{C331A30D-C042-C44B-8150-9EF6F909FACB}" dt="2020-08-18T02:31:47.752" v="5757" actId="9405"/>
          <ac:inkMkLst>
            <pc:docMk/>
            <pc:sldMk cId="1811503085" sldId="262"/>
            <ac:inkMk id="212" creationId="{3CDCB758-1C69-0240-804E-0F5E787F3862}"/>
          </ac:inkMkLst>
        </pc:inkChg>
        <pc:inkChg chg="add del mod">
          <ac:chgData name="Mark Hanly" userId="67462bc7-2b51-4455-b2e7-b5f944a4684a" providerId="ADAL" clId="{C331A30D-C042-C44B-8150-9EF6F909FACB}" dt="2020-08-18T02:31:47.565" v="5756" actId="9405"/>
          <ac:inkMkLst>
            <pc:docMk/>
            <pc:sldMk cId="1811503085" sldId="262"/>
            <ac:inkMk id="213" creationId="{F61B7BE2-E2A4-924B-B41D-985EEBED064B}"/>
          </ac:inkMkLst>
        </pc:inkChg>
        <pc:inkChg chg="add del mod">
          <ac:chgData name="Mark Hanly" userId="67462bc7-2b51-4455-b2e7-b5f944a4684a" providerId="ADAL" clId="{C331A30D-C042-C44B-8150-9EF6F909FACB}" dt="2020-08-18T02:31:47.347" v="5755" actId="9405"/>
          <ac:inkMkLst>
            <pc:docMk/>
            <pc:sldMk cId="1811503085" sldId="262"/>
            <ac:inkMk id="214" creationId="{3FD9B440-0789-A44A-9027-5FAAE3ABFACF}"/>
          </ac:inkMkLst>
        </pc:inkChg>
        <pc:inkChg chg="add del mod">
          <ac:chgData name="Mark Hanly" userId="67462bc7-2b51-4455-b2e7-b5f944a4684a" providerId="ADAL" clId="{C331A30D-C042-C44B-8150-9EF6F909FACB}" dt="2020-08-18T02:31:47.101" v="5754"/>
          <ac:inkMkLst>
            <pc:docMk/>
            <pc:sldMk cId="1811503085" sldId="262"/>
            <ac:inkMk id="215" creationId="{8C6DD398-6C73-154F-932A-EEEFE1BA871D}"/>
          </ac:inkMkLst>
        </pc:inkChg>
        <pc:inkChg chg="add del mod">
          <ac:chgData name="Mark Hanly" userId="67462bc7-2b51-4455-b2e7-b5f944a4684a" providerId="ADAL" clId="{C331A30D-C042-C44B-8150-9EF6F909FACB}" dt="2020-08-18T02:31:46.776" v="5752" actId="9405"/>
          <ac:inkMkLst>
            <pc:docMk/>
            <pc:sldMk cId="1811503085" sldId="262"/>
            <ac:inkMk id="217" creationId="{35832CED-B3B0-3F4E-922C-94A278BCF0A6}"/>
          </ac:inkMkLst>
        </pc:inkChg>
        <pc:inkChg chg="add del mod">
          <ac:chgData name="Mark Hanly" userId="67462bc7-2b51-4455-b2e7-b5f944a4684a" providerId="ADAL" clId="{C331A30D-C042-C44B-8150-9EF6F909FACB}" dt="2020-08-18T02:31:46.552" v="5751" actId="9405"/>
          <ac:inkMkLst>
            <pc:docMk/>
            <pc:sldMk cId="1811503085" sldId="262"/>
            <ac:inkMk id="218" creationId="{027E840F-E295-A541-B223-1474C0CCAE55}"/>
          </ac:inkMkLst>
        </pc:inkChg>
        <pc:inkChg chg="add del mod">
          <ac:chgData name="Mark Hanly" userId="67462bc7-2b51-4455-b2e7-b5f944a4684a" providerId="ADAL" clId="{C331A30D-C042-C44B-8150-9EF6F909FACB}" dt="2020-08-18T02:31:46.350" v="5750"/>
          <ac:inkMkLst>
            <pc:docMk/>
            <pc:sldMk cId="1811503085" sldId="262"/>
            <ac:inkMk id="219" creationId="{60C06E95-4CE2-CF4F-93FD-F23D50BC4E14}"/>
          </ac:inkMkLst>
        </pc:inkChg>
        <pc:inkChg chg="add mod">
          <ac:chgData name="Mark Hanly" userId="67462bc7-2b51-4455-b2e7-b5f944a4684a" providerId="ADAL" clId="{C331A30D-C042-C44B-8150-9EF6F909FACB}" dt="2020-08-18T08:57:36.563" v="13729"/>
          <ac:inkMkLst>
            <pc:docMk/>
            <pc:sldMk cId="1811503085" sldId="262"/>
            <ac:inkMk id="221" creationId="{F5136C32-6B81-0B49-979D-BEB994742138}"/>
          </ac:inkMkLst>
        </pc:inkChg>
        <pc:inkChg chg="add mod">
          <ac:chgData name="Mark Hanly" userId="67462bc7-2b51-4455-b2e7-b5f944a4684a" providerId="ADAL" clId="{C331A30D-C042-C44B-8150-9EF6F909FACB}" dt="2020-08-18T08:57:36.563" v="13729"/>
          <ac:inkMkLst>
            <pc:docMk/>
            <pc:sldMk cId="1811503085" sldId="262"/>
            <ac:inkMk id="222" creationId="{4EB3166E-76F7-8B4B-8D9B-6C21A14CAB9E}"/>
          </ac:inkMkLst>
        </pc:inkChg>
        <pc:inkChg chg="add mod">
          <ac:chgData name="Mark Hanly" userId="67462bc7-2b51-4455-b2e7-b5f944a4684a" providerId="ADAL" clId="{C331A30D-C042-C44B-8150-9EF6F909FACB}" dt="2020-08-18T08:57:36.563" v="13729"/>
          <ac:inkMkLst>
            <pc:docMk/>
            <pc:sldMk cId="1811503085" sldId="262"/>
            <ac:inkMk id="223" creationId="{4C8877DE-325F-774A-BAD8-8C1825112F43}"/>
          </ac:inkMkLst>
        </pc:inkChg>
        <pc:inkChg chg="add mod">
          <ac:chgData name="Mark Hanly" userId="67462bc7-2b51-4455-b2e7-b5f944a4684a" providerId="ADAL" clId="{C331A30D-C042-C44B-8150-9EF6F909FACB}" dt="2020-08-18T08:57:36.563" v="13729"/>
          <ac:inkMkLst>
            <pc:docMk/>
            <pc:sldMk cId="1811503085" sldId="262"/>
            <ac:inkMk id="224" creationId="{C4F6C84C-5101-9244-BA3C-46AF0A43A6C4}"/>
          </ac:inkMkLst>
        </pc:inkChg>
        <pc:inkChg chg="add mod">
          <ac:chgData name="Mark Hanly" userId="67462bc7-2b51-4455-b2e7-b5f944a4684a" providerId="ADAL" clId="{C331A30D-C042-C44B-8150-9EF6F909FACB}" dt="2020-08-18T08:57:36.563" v="13729"/>
          <ac:inkMkLst>
            <pc:docMk/>
            <pc:sldMk cId="1811503085" sldId="262"/>
            <ac:inkMk id="225" creationId="{F5BE67B9-30C1-3D47-8243-757DE13027F2}"/>
          </ac:inkMkLst>
        </pc:inkChg>
        <pc:inkChg chg="add mod">
          <ac:chgData name="Mark Hanly" userId="67462bc7-2b51-4455-b2e7-b5f944a4684a" providerId="ADAL" clId="{C331A30D-C042-C44B-8150-9EF6F909FACB}" dt="2020-08-18T08:57:36.563" v="13729"/>
          <ac:inkMkLst>
            <pc:docMk/>
            <pc:sldMk cId="1811503085" sldId="262"/>
            <ac:inkMk id="226" creationId="{377283B5-4C3A-3F48-BC43-A6B920ADEF8D}"/>
          </ac:inkMkLst>
        </pc:inkChg>
        <pc:inkChg chg="add mod">
          <ac:chgData name="Mark Hanly" userId="67462bc7-2b51-4455-b2e7-b5f944a4684a" providerId="ADAL" clId="{C331A30D-C042-C44B-8150-9EF6F909FACB}" dt="2020-08-18T08:57:36.563" v="13729"/>
          <ac:inkMkLst>
            <pc:docMk/>
            <pc:sldMk cId="1811503085" sldId="262"/>
            <ac:inkMk id="227" creationId="{4B2521A9-C3DD-8546-9C53-1522B1D87129}"/>
          </ac:inkMkLst>
        </pc:inkChg>
        <pc:inkChg chg="add mod">
          <ac:chgData name="Mark Hanly" userId="67462bc7-2b51-4455-b2e7-b5f944a4684a" providerId="ADAL" clId="{C331A30D-C042-C44B-8150-9EF6F909FACB}" dt="2020-08-18T08:57:36.563" v="13729"/>
          <ac:inkMkLst>
            <pc:docMk/>
            <pc:sldMk cId="1811503085" sldId="262"/>
            <ac:inkMk id="228" creationId="{7A899CF7-D9E1-1A47-8561-1AFDFE4816B7}"/>
          </ac:inkMkLst>
        </pc:inkChg>
        <pc:inkChg chg="add mod">
          <ac:chgData name="Mark Hanly" userId="67462bc7-2b51-4455-b2e7-b5f944a4684a" providerId="ADAL" clId="{C331A30D-C042-C44B-8150-9EF6F909FACB}" dt="2020-08-18T08:57:36.563" v="13729"/>
          <ac:inkMkLst>
            <pc:docMk/>
            <pc:sldMk cId="1811503085" sldId="262"/>
            <ac:inkMk id="229" creationId="{D952B906-9014-6C46-9036-93C8881E7FB8}"/>
          </ac:inkMkLst>
        </pc:inkChg>
        <pc:inkChg chg="add mod">
          <ac:chgData name="Mark Hanly" userId="67462bc7-2b51-4455-b2e7-b5f944a4684a" providerId="ADAL" clId="{C331A30D-C042-C44B-8150-9EF6F909FACB}" dt="2020-08-18T08:57:36.563" v="13729"/>
          <ac:inkMkLst>
            <pc:docMk/>
            <pc:sldMk cId="1811503085" sldId="262"/>
            <ac:inkMk id="230" creationId="{121D9E31-CF09-7B4D-921D-BEF928CBC0F1}"/>
          </ac:inkMkLst>
        </pc:inkChg>
        <pc:inkChg chg="add mod">
          <ac:chgData name="Mark Hanly" userId="67462bc7-2b51-4455-b2e7-b5f944a4684a" providerId="ADAL" clId="{C331A30D-C042-C44B-8150-9EF6F909FACB}" dt="2020-08-18T08:57:36.563" v="13729"/>
          <ac:inkMkLst>
            <pc:docMk/>
            <pc:sldMk cId="1811503085" sldId="262"/>
            <ac:inkMk id="231" creationId="{C17A88F6-A795-E14A-AD16-4808BB155D15}"/>
          </ac:inkMkLst>
        </pc:inkChg>
        <pc:inkChg chg="add mod">
          <ac:chgData name="Mark Hanly" userId="67462bc7-2b51-4455-b2e7-b5f944a4684a" providerId="ADAL" clId="{C331A30D-C042-C44B-8150-9EF6F909FACB}" dt="2020-08-18T08:57:36.563" v="13729"/>
          <ac:inkMkLst>
            <pc:docMk/>
            <pc:sldMk cId="1811503085" sldId="262"/>
            <ac:inkMk id="234" creationId="{99FBC23A-FA80-C944-90C6-1392946DFC36}"/>
          </ac:inkMkLst>
        </pc:inkChg>
        <pc:inkChg chg="add mod">
          <ac:chgData name="Mark Hanly" userId="67462bc7-2b51-4455-b2e7-b5f944a4684a" providerId="ADAL" clId="{C331A30D-C042-C44B-8150-9EF6F909FACB}" dt="2020-08-18T08:57:36.563" v="13729"/>
          <ac:inkMkLst>
            <pc:docMk/>
            <pc:sldMk cId="1811503085" sldId="262"/>
            <ac:inkMk id="236" creationId="{ADA43856-B82D-9942-B2EB-54F3845B5327}"/>
          </ac:inkMkLst>
        </pc:inkChg>
        <pc:inkChg chg="add mod">
          <ac:chgData name="Mark Hanly" userId="67462bc7-2b51-4455-b2e7-b5f944a4684a" providerId="ADAL" clId="{C331A30D-C042-C44B-8150-9EF6F909FACB}" dt="2020-08-18T08:57:36.563" v="13729"/>
          <ac:inkMkLst>
            <pc:docMk/>
            <pc:sldMk cId="1811503085" sldId="262"/>
            <ac:inkMk id="238" creationId="{EE3E9B08-D084-EC4B-88E4-AE76F6C22B93}"/>
          </ac:inkMkLst>
        </pc:inkChg>
        <pc:inkChg chg="add mod">
          <ac:chgData name="Mark Hanly" userId="67462bc7-2b51-4455-b2e7-b5f944a4684a" providerId="ADAL" clId="{C331A30D-C042-C44B-8150-9EF6F909FACB}" dt="2020-08-18T08:57:36.563" v="13729"/>
          <ac:inkMkLst>
            <pc:docMk/>
            <pc:sldMk cId="1811503085" sldId="262"/>
            <ac:inkMk id="239" creationId="{471FACAA-6399-9345-81DF-87A46E9059D8}"/>
          </ac:inkMkLst>
        </pc:inkChg>
        <pc:inkChg chg="add mod">
          <ac:chgData name="Mark Hanly" userId="67462bc7-2b51-4455-b2e7-b5f944a4684a" providerId="ADAL" clId="{C331A30D-C042-C44B-8150-9EF6F909FACB}" dt="2020-08-18T02:32:14.298" v="5789"/>
          <ac:inkMkLst>
            <pc:docMk/>
            <pc:sldMk cId="1811503085" sldId="262"/>
            <ac:inkMk id="241" creationId="{8F853FE5-F3E4-6943-A650-223F50ED2C9C}"/>
          </ac:inkMkLst>
        </pc:inkChg>
        <pc:inkChg chg="add mod">
          <ac:chgData name="Mark Hanly" userId="67462bc7-2b51-4455-b2e7-b5f944a4684a" providerId="ADAL" clId="{C331A30D-C042-C44B-8150-9EF6F909FACB}" dt="2020-08-18T02:32:14.298" v="5789"/>
          <ac:inkMkLst>
            <pc:docMk/>
            <pc:sldMk cId="1811503085" sldId="262"/>
            <ac:inkMk id="242" creationId="{74C583D3-EB7C-A14F-9160-B9DFFCBD26F6}"/>
          </ac:inkMkLst>
        </pc:inkChg>
        <pc:inkChg chg="add mod">
          <ac:chgData name="Mark Hanly" userId="67462bc7-2b51-4455-b2e7-b5f944a4684a" providerId="ADAL" clId="{C331A30D-C042-C44B-8150-9EF6F909FACB}" dt="2020-08-18T02:32:14.298" v="5789"/>
          <ac:inkMkLst>
            <pc:docMk/>
            <pc:sldMk cId="1811503085" sldId="262"/>
            <ac:inkMk id="243" creationId="{32DEBC90-622A-3346-B2D9-696E3CE2BD50}"/>
          </ac:inkMkLst>
        </pc:inkChg>
        <pc:inkChg chg="add mod">
          <ac:chgData name="Mark Hanly" userId="67462bc7-2b51-4455-b2e7-b5f944a4684a" providerId="ADAL" clId="{C331A30D-C042-C44B-8150-9EF6F909FACB}" dt="2020-08-18T02:32:14.298" v="5789"/>
          <ac:inkMkLst>
            <pc:docMk/>
            <pc:sldMk cId="1811503085" sldId="262"/>
            <ac:inkMk id="244" creationId="{B136F113-1E00-6E49-BB42-96C5331C041B}"/>
          </ac:inkMkLst>
        </pc:inkChg>
        <pc:inkChg chg="add mod">
          <ac:chgData name="Mark Hanly" userId="67462bc7-2b51-4455-b2e7-b5f944a4684a" providerId="ADAL" clId="{C331A30D-C042-C44B-8150-9EF6F909FACB}" dt="2020-08-18T02:32:14.298" v="5789"/>
          <ac:inkMkLst>
            <pc:docMk/>
            <pc:sldMk cId="1811503085" sldId="262"/>
            <ac:inkMk id="245" creationId="{E63D8D3F-9CE0-9443-AC52-71EF4CE7C3E3}"/>
          </ac:inkMkLst>
        </pc:inkChg>
        <pc:inkChg chg="add mod">
          <ac:chgData name="Mark Hanly" userId="67462bc7-2b51-4455-b2e7-b5f944a4684a" providerId="ADAL" clId="{C331A30D-C042-C44B-8150-9EF6F909FACB}" dt="2020-08-18T02:32:14.298" v="5789"/>
          <ac:inkMkLst>
            <pc:docMk/>
            <pc:sldMk cId="1811503085" sldId="262"/>
            <ac:inkMk id="246" creationId="{6B408D77-E0F2-864F-8E8F-1127BAD8EC2E}"/>
          </ac:inkMkLst>
        </pc:inkChg>
        <pc:inkChg chg="add mod">
          <ac:chgData name="Mark Hanly" userId="67462bc7-2b51-4455-b2e7-b5f944a4684a" providerId="ADAL" clId="{C331A30D-C042-C44B-8150-9EF6F909FACB}" dt="2020-08-18T02:32:14.298" v="5789"/>
          <ac:inkMkLst>
            <pc:docMk/>
            <pc:sldMk cId="1811503085" sldId="262"/>
            <ac:inkMk id="247" creationId="{26D36D7A-1CD5-C449-BB35-179C39B658D0}"/>
          </ac:inkMkLst>
        </pc:inkChg>
        <pc:inkChg chg="add mod">
          <ac:chgData name="Mark Hanly" userId="67462bc7-2b51-4455-b2e7-b5f944a4684a" providerId="ADAL" clId="{C331A30D-C042-C44B-8150-9EF6F909FACB}" dt="2020-08-18T02:32:14.298" v="5789"/>
          <ac:inkMkLst>
            <pc:docMk/>
            <pc:sldMk cId="1811503085" sldId="262"/>
            <ac:inkMk id="248" creationId="{8CBC4F4F-6990-2D4D-AA4F-5A6D6903A3E8}"/>
          </ac:inkMkLst>
        </pc:inkChg>
        <pc:inkChg chg="add mod">
          <ac:chgData name="Mark Hanly" userId="67462bc7-2b51-4455-b2e7-b5f944a4684a" providerId="ADAL" clId="{C331A30D-C042-C44B-8150-9EF6F909FACB}" dt="2020-08-18T02:32:14.298" v="5789"/>
          <ac:inkMkLst>
            <pc:docMk/>
            <pc:sldMk cId="1811503085" sldId="262"/>
            <ac:inkMk id="249" creationId="{2068D495-92F7-B14C-A18E-73B1E4678D02}"/>
          </ac:inkMkLst>
        </pc:inkChg>
        <pc:inkChg chg="add mod">
          <ac:chgData name="Mark Hanly" userId="67462bc7-2b51-4455-b2e7-b5f944a4684a" providerId="ADAL" clId="{C331A30D-C042-C44B-8150-9EF6F909FACB}" dt="2020-08-18T02:32:21.658" v="5799"/>
          <ac:inkMkLst>
            <pc:docMk/>
            <pc:sldMk cId="1811503085" sldId="262"/>
            <ac:inkMk id="251" creationId="{D4B7E1DC-1B27-B443-A327-71DB20DBD808}"/>
          </ac:inkMkLst>
        </pc:inkChg>
        <pc:inkChg chg="add mod">
          <ac:chgData name="Mark Hanly" userId="67462bc7-2b51-4455-b2e7-b5f944a4684a" providerId="ADAL" clId="{C331A30D-C042-C44B-8150-9EF6F909FACB}" dt="2020-08-18T02:32:21.658" v="5799"/>
          <ac:inkMkLst>
            <pc:docMk/>
            <pc:sldMk cId="1811503085" sldId="262"/>
            <ac:inkMk id="252" creationId="{0BD12DE1-B81E-4A43-81E4-837B8F9ACB2F}"/>
          </ac:inkMkLst>
        </pc:inkChg>
        <pc:inkChg chg="add mod">
          <ac:chgData name="Mark Hanly" userId="67462bc7-2b51-4455-b2e7-b5f944a4684a" providerId="ADAL" clId="{C331A30D-C042-C44B-8150-9EF6F909FACB}" dt="2020-08-18T02:32:21.658" v="5799"/>
          <ac:inkMkLst>
            <pc:docMk/>
            <pc:sldMk cId="1811503085" sldId="262"/>
            <ac:inkMk id="253" creationId="{59663023-594B-A844-B29F-AF50249352DD}"/>
          </ac:inkMkLst>
        </pc:inkChg>
        <pc:inkChg chg="add mod">
          <ac:chgData name="Mark Hanly" userId="67462bc7-2b51-4455-b2e7-b5f944a4684a" providerId="ADAL" clId="{C331A30D-C042-C44B-8150-9EF6F909FACB}" dt="2020-08-18T02:32:21.658" v="5799"/>
          <ac:inkMkLst>
            <pc:docMk/>
            <pc:sldMk cId="1811503085" sldId="262"/>
            <ac:inkMk id="254" creationId="{E9EFE8A7-64A3-374E-84AF-FE6AEC6FAE9F}"/>
          </ac:inkMkLst>
        </pc:inkChg>
        <pc:inkChg chg="add mod">
          <ac:chgData name="Mark Hanly" userId="67462bc7-2b51-4455-b2e7-b5f944a4684a" providerId="ADAL" clId="{C331A30D-C042-C44B-8150-9EF6F909FACB}" dt="2020-08-18T02:32:21.658" v="5799"/>
          <ac:inkMkLst>
            <pc:docMk/>
            <pc:sldMk cId="1811503085" sldId="262"/>
            <ac:inkMk id="255" creationId="{46E4539E-7EF5-6248-88FB-4075954FB543}"/>
          </ac:inkMkLst>
        </pc:inkChg>
        <pc:inkChg chg="add mod">
          <ac:chgData name="Mark Hanly" userId="67462bc7-2b51-4455-b2e7-b5f944a4684a" providerId="ADAL" clId="{C331A30D-C042-C44B-8150-9EF6F909FACB}" dt="2020-08-18T02:32:21.658" v="5799"/>
          <ac:inkMkLst>
            <pc:docMk/>
            <pc:sldMk cId="1811503085" sldId="262"/>
            <ac:inkMk id="256" creationId="{144F5DCB-34FE-5740-BB14-9950E170594F}"/>
          </ac:inkMkLst>
        </pc:inkChg>
        <pc:inkChg chg="add mod">
          <ac:chgData name="Mark Hanly" userId="67462bc7-2b51-4455-b2e7-b5f944a4684a" providerId="ADAL" clId="{C331A30D-C042-C44B-8150-9EF6F909FACB}" dt="2020-08-18T02:32:21.658" v="5799"/>
          <ac:inkMkLst>
            <pc:docMk/>
            <pc:sldMk cId="1811503085" sldId="262"/>
            <ac:inkMk id="257" creationId="{3FFB3AA3-F430-CB43-995D-6BEB741DEACC}"/>
          </ac:inkMkLst>
        </pc:inkChg>
        <pc:inkChg chg="add mod">
          <ac:chgData name="Mark Hanly" userId="67462bc7-2b51-4455-b2e7-b5f944a4684a" providerId="ADAL" clId="{C331A30D-C042-C44B-8150-9EF6F909FACB}" dt="2020-08-18T02:32:21.658" v="5799"/>
          <ac:inkMkLst>
            <pc:docMk/>
            <pc:sldMk cId="1811503085" sldId="262"/>
            <ac:inkMk id="258" creationId="{3CCDFA4F-4A71-A04D-B327-5407EE8781B6}"/>
          </ac:inkMkLst>
        </pc:inkChg>
        <pc:inkChg chg="add mod">
          <ac:chgData name="Mark Hanly" userId="67462bc7-2b51-4455-b2e7-b5f944a4684a" providerId="ADAL" clId="{C331A30D-C042-C44B-8150-9EF6F909FACB}" dt="2020-08-18T02:32:21.658" v="5799"/>
          <ac:inkMkLst>
            <pc:docMk/>
            <pc:sldMk cId="1811503085" sldId="262"/>
            <ac:inkMk id="259" creationId="{A4C53872-C609-0047-B73A-E4ABA4B40AE8}"/>
          </ac:inkMkLst>
        </pc:inkChg>
        <pc:inkChg chg="add mod">
          <ac:chgData name="Mark Hanly" userId="67462bc7-2b51-4455-b2e7-b5f944a4684a" providerId="ADAL" clId="{C331A30D-C042-C44B-8150-9EF6F909FACB}" dt="2020-08-18T08:57:36.563" v="13729"/>
          <ac:inkMkLst>
            <pc:docMk/>
            <pc:sldMk cId="1811503085" sldId="262"/>
            <ac:inkMk id="261" creationId="{74396172-5CA5-3340-9AC6-21BFCDA7F8E3}"/>
          </ac:inkMkLst>
        </pc:inkChg>
        <pc:inkChg chg="add mod">
          <ac:chgData name="Mark Hanly" userId="67462bc7-2b51-4455-b2e7-b5f944a4684a" providerId="ADAL" clId="{C331A30D-C042-C44B-8150-9EF6F909FACB}" dt="2020-08-18T08:57:36.563" v="13729"/>
          <ac:inkMkLst>
            <pc:docMk/>
            <pc:sldMk cId="1811503085" sldId="262"/>
            <ac:inkMk id="262" creationId="{FC657D56-C1D1-B243-9C31-5AD66877AFA8}"/>
          </ac:inkMkLst>
        </pc:inkChg>
        <pc:inkChg chg="add mod">
          <ac:chgData name="Mark Hanly" userId="67462bc7-2b51-4455-b2e7-b5f944a4684a" providerId="ADAL" clId="{C331A30D-C042-C44B-8150-9EF6F909FACB}" dt="2020-08-18T08:57:36.563" v="13729"/>
          <ac:inkMkLst>
            <pc:docMk/>
            <pc:sldMk cId="1811503085" sldId="262"/>
            <ac:inkMk id="263" creationId="{F7AC73D7-7A1D-AF47-860D-4B25B485408F}"/>
          </ac:inkMkLst>
        </pc:inkChg>
        <pc:inkChg chg="add mod">
          <ac:chgData name="Mark Hanly" userId="67462bc7-2b51-4455-b2e7-b5f944a4684a" providerId="ADAL" clId="{C331A30D-C042-C44B-8150-9EF6F909FACB}" dt="2020-08-18T08:57:36.563" v="13729"/>
          <ac:inkMkLst>
            <pc:docMk/>
            <pc:sldMk cId="1811503085" sldId="262"/>
            <ac:inkMk id="264" creationId="{BA630464-B1E1-764B-AD69-465AF5200E08}"/>
          </ac:inkMkLst>
        </pc:inkChg>
        <pc:inkChg chg="add mod">
          <ac:chgData name="Mark Hanly" userId="67462bc7-2b51-4455-b2e7-b5f944a4684a" providerId="ADAL" clId="{C331A30D-C042-C44B-8150-9EF6F909FACB}" dt="2020-08-18T02:32:36.824" v="5807"/>
          <ac:inkMkLst>
            <pc:docMk/>
            <pc:sldMk cId="1811503085" sldId="262"/>
            <ac:inkMk id="265" creationId="{9F4F8996-73D8-8842-AA72-288B187C0DB4}"/>
          </ac:inkMkLst>
        </pc:inkChg>
        <pc:inkChg chg="add mod">
          <ac:chgData name="Mark Hanly" userId="67462bc7-2b51-4455-b2e7-b5f944a4684a" providerId="ADAL" clId="{C331A30D-C042-C44B-8150-9EF6F909FACB}" dt="2020-08-18T02:32:36.824" v="5807"/>
          <ac:inkMkLst>
            <pc:docMk/>
            <pc:sldMk cId="1811503085" sldId="262"/>
            <ac:inkMk id="266" creationId="{90263AEA-D85B-0B4D-93BF-4A1741FDD841}"/>
          </ac:inkMkLst>
        </pc:inkChg>
        <pc:inkChg chg="add mod">
          <ac:chgData name="Mark Hanly" userId="67462bc7-2b51-4455-b2e7-b5f944a4684a" providerId="ADAL" clId="{C331A30D-C042-C44B-8150-9EF6F909FACB}" dt="2020-08-18T02:32:36.824" v="5807"/>
          <ac:inkMkLst>
            <pc:docMk/>
            <pc:sldMk cId="1811503085" sldId="262"/>
            <ac:inkMk id="267" creationId="{58FDE2A1-8327-1342-A5AC-2947E3D49243}"/>
          </ac:inkMkLst>
        </pc:inkChg>
        <pc:inkChg chg="add del">
          <ac:chgData name="Mark Hanly" userId="67462bc7-2b51-4455-b2e7-b5f944a4684a" providerId="ADAL" clId="{C331A30D-C042-C44B-8150-9EF6F909FACB}" dt="2020-08-18T02:32:51.925" v="5809" actId="9405"/>
          <ac:inkMkLst>
            <pc:docMk/>
            <pc:sldMk cId="1811503085" sldId="262"/>
            <ac:inkMk id="269" creationId="{AC138ABE-EA85-9044-B496-8734D235A3E0}"/>
          </ac:inkMkLst>
        </pc:inkChg>
        <pc:inkChg chg="add mod">
          <ac:chgData name="Mark Hanly" userId="67462bc7-2b51-4455-b2e7-b5f944a4684a" providerId="ADAL" clId="{C331A30D-C042-C44B-8150-9EF6F909FACB}" dt="2020-08-18T08:57:36.563" v="13729"/>
          <ac:inkMkLst>
            <pc:docMk/>
            <pc:sldMk cId="1811503085" sldId="262"/>
            <ac:inkMk id="270" creationId="{1981FFF5-1C46-4B42-BC84-56B55378DDAA}"/>
          </ac:inkMkLst>
        </pc:inkChg>
        <pc:inkChg chg="add mod">
          <ac:chgData name="Mark Hanly" userId="67462bc7-2b51-4455-b2e7-b5f944a4684a" providerId="ADAL" clId="{C331A30D-C042-C44B-8150-9EF6F909FACB}" dt="2020-08-18T08:57:36.563" v="13729"/>
          <ac:inkMkLst>
            <pc:docMk/>
            <pc:sldMk cId="1811503085" sldId="262"/>
            <ac:inkMk id="271" creationId="{264EC803-3493-D54A-9F18-AAE9E66BD20E}"/>
          </ac:inkMkLst>
        </pc:inkChg>
        <pc:inkChg chg="add del">
          <ac:chgData name="Mark Hanly" userId="67462bc7-2b51-4455-b2e7-b5f944a4684a" providerId="ADAL" clId="{C331A30D-C042-C44B-8150-9EF6F909FACB}" dt="2020-08-18T07:58:57.664" v="11406"/>
          <ac:inkMkLst>
            <pc:docMk/>
            <pc:sldMk cId="1811503085" sldId="262"/>
            <ac:inkMk id="274" creationId="{9A804A76-529F-FD4E-98C1-B358EEDDF32C}"/>
          </ac:inkMkLst>
        </pc:inkChg>
        <pc:inkChg chg="add del">
          <ac:chgData name="Mark Hanly" userId="67462bc7-2b51-4455-b2e7-b5f944a4684a" providerId="ADAL" clId="{C331A30D-C042-C44B-8150-9EF6F909FACB}" dt="2020-08-18T07:58:58.768" v="11407"/>
          <ac:inkMkLst>
            <pc:docMk/>
            <pc:sldMk cId="1811503085" sldId="262"/>
            <ac:inkMk id="275" creationId="{291AB0A0-FA8E-2A49-A039-C32E2F84486E}"/>
          </ac:inkMkLst>
        </pc:inkChg>
        <pc:inkChg chg="add del mod">
          <ac:chgData name="Mark Hanly" userId="67462bc7-2b51-4455-b2e7-b5f944a4684a" providerId="ADAL" clId="{C331A30D-C042-C44B-8150-9EF6F909FACB}" dt="2020-08-18T07:58:40.936" v="11404" actId="478"/>
          <ac:inkMkLst>
            <pc:docMk/>
            <pc:sldMk cId="1811503085" sldId="262"/>
            <ac:inkMk id="276" creationId="{7EEC20DF-B36C-1B48-8F87-8BE690521C6E}"/>
          </ac:inkMkLst>
        </pc:inkChg>
        <pc:inkChg chg="add del mod">
          <ac:chgData name="Mark Hanly" userId="67462bc7-2b51-4455-b2e7-b5f944a4684a" providerId="ADAL" clId="{C331A30D-C042-C44B-8150-9EF6F909FACB}" dt="2020-08-18T07:58:40.936" v="11404" actId="478"/>
          <ac:inkMkLst>
            <pc:docMk/>
            <pc:sldMk cId="1811503085" sldId="262"/>
            <ac:inkMk id="277" creationId="{B5A26E67-1E56-7244-86B6-15B31D454E4A}"/>
          </ac:inkMkLst>
        </pc:inkChg>
        <pc:inkChg chg="add del mod">
          <ac:chgData name="Mark Hanly" userId="67462bc7-2b51-4455-b2e7-b5f944a4684a" providerId="ADAL" clId="{C331A30D-C042-C44B-8150-9EF6F909FACB}" dt="2020-08-18T07:58:40.936" v="11404" actId="478"/>
          <ac:inkMkLst>
            <pc:docMk/>
            <pc:sldMk cId="1811503085" sldId="262"/>
            <ac:inkMk id="278" creationId="{60015501-415E-2446-AEB1-7B792DAEF2C3}"/>
          </ac:inkMkLst>
        </pc:inkChg>
        <pc:inkChg chg="add del mod topLvl">
          <ac:chgData name="Mark Hanly" userId="67462bc7-2b51-4455-b2e7-b5f944a4684a" providerId="ADAL" clId="{C331A30D-C042-C44B-8150-9EF6F909FACB}" dt="2020-08-18T07:58:40.936" v="11404" actId="478"/>
          <ac:inkMkLst>
            <pc:docMk/>
            <pc:sldMk cId="1811503085" sldId="262"/>
            <ac:inkMk id="279" creationId="{B51DE143-B65E-4545-9805-0CEB773CBCEF}"/>
          </ac:inkMkLst>
        </pc:inkChg>
        <pc:inkChg chg="add del mod">
          <ac:chgData name="Mark Hanly" userId="67462bc7-2b51-4455-b2e7-b5f944a4684a" providerId="ADAL" clId="{C331A30D-C042-C44B-8150-9EF6F909FACB}" dt="2020-08-18T07:58:40.936" v="11404" actId="478"/>
          <ac:inkMkLst>
            <pc:docMk/>
            <pc:sldMk cId="1811503085" sldId="262"/>
            <ac:inkMk id="281" creationId="{BD104B18-36A3-D340-B630-F05AA2952747}"/>
          </ac:inkMkLst>
        </pc:inkChg>
        <pc:inkChg chg="add del mod topLvl">
          <ac:chgData name="Mark Hanly" userId="67462bc7-2b51-4455-b2e7-b5f944a4684a" providerId="ADAL" clId="{C331A30D-C042-C44B-8150-9EF6F909FACB}" dt="2020-08-18T07:58:40.936" v="11404" actId="478"/>
          <ac:inkMkLst>
            <pc:docMk/>
            <pc:sldMk cId="1811503085" sldId="262"/>
            <ac:inkMk id="282" creationId="{39A16D0E-2A5F-3346-A247-C4E6B44FF1A2}"/>
          </ac:inkMkLst>
        </pc:inkChg>
        <pc:inkChg chg="add del mod topLvl">
          <ac:chgData name="Mark Hanly" userId="67462bc7-2b51-4455-b2e7-b5f944a4684a" providerId="ADAL" clId="{C331A30D-C042-C44B-8150-9EF6F909FACB}" dt="2020-08-18T07:58:40.936" v="11404" actId="478"/>
          <ac:inkMkLst>
            <pc:docMk/>
            <pc:sldMk cId="1811503085" sldId="262"/>
            <ac:inkMk id="284" creationId="{5DCDB185-CDBD-924D-BFE8-6213CC4CE688}"/>
          </ac:inkMkLst>
        </pc:inkChg>
        <pc:inkChg chg="add del mod topLvl">
          <ac:chgData name="Mark Hanly" userId="67462bc7-2b51-4455-b2e7-b5f944a4684a" providerId="ADAL" clId="{C331A30D-C042-C44B-8150-9EF6F909FACB}" dt="2020-08-18T07:58:40.936" v="11404" actId="478"/>
          <ac:inkMkLst>
            <pc:docMk/>
            <pc:sldMk cId="1811503085" sldId="262"/>
            <ac:inkMk id="285" creationId="{45F69524-C2A7-F84B-9038-A65F48568DD7}"/>
          </ac:inkMkLst>
        </pc:inkChg>
        <pc:inkChg chg="add del mod">
          <ac:chgData name="Mark Hanly" userId="67462bc7-2b51-4455-b2e7-b5f944a4684a" providerId="ADAL" clId="{C331A30D-C042-C44B-8150-9EF6F909FACB}" dt="2020-08-18T07:58:40.936" v="11404" actId="478"/>
          <ac:inkMkLst>
            <pc:docMk/>
            <pc:sldMk cId="1811503085" sldId="262"/>
            <ac:inkMk id="286" creationId="{34A0EF8F-E182-104F-BE8D-43704F2CE6B4}"/>
          </ac:inkMkLst>
        </pc:inkChg>
        <pc:inkChg chg="add del mod">
          <ac:chgData name="Mark Hanly" userId="67462bc7-2b51-4455-b2e7-b5f944a4684a" providerId="ADAL" clId="{C331A30D-C042-C44B-8150-9EF6F909FACB}" dt="2020-08-18T07:58:40.936" v="11404" actId="478"/>
          <ac:inkMkLst>
            <pc:docMk/>
            <pc:sldMk cId="1811503085" sldId="262"/>
            <ac:inkMk id="288" creationId="{0E43E384-5567-6A47-A66B-8DB1BC893E79}"/>
          </ac:inkMkLst>
        </pc:inkChg>
        <pc:inkChg chg="add del mod">
          <ac:chgData name="Mark Hanly" userId="67462bc7-2b51-4455-b2e7-b5f944a4684a" providerId="ADAL" clId="{C331A30D-C042-C44B-8150-9EF6F909FACB}" dt="2020-08-18T07:58:40.936" v="11404" actId="478"/>
          <ac:inkMkLst>
            <pc:docMk/>
            <pc:sldMk cId="1811503085" sldId="262"/>
            <ac:inkMk id="289" creationId="{B0098ACA-C6A6-0D4A-A009-1E6187728D1C}"/>
          </ac:inkMkLst>
        </pc:inkChg>
        <pc:inkChg chg="add del mod">
          <ac:chgData name="Mark Hanly" userId="67462bc7-2b51-4455-b2e7-b5f944a4684a" providerId="ADAL" clId="{C331A30D-C042-C44B-8150-9EF6F909FACB}" dt="2020-08-18T07:58:40.936" v="11404" actId="478"/>
          <ac:inkMkLst>
            <pc:docMk/>
            <pc:sldMk cId="1811503085" sldId="262"/>
            <ac:inkMk id="290" creationId="{D4332695-74D1-0F47-9131-B3E9918FEE91}"/>
          </ac:inkMkLst>
        </pc:inkChg>
        <pc:inkChg chg="add del mod">
          <ac:chgData name="Mark Hanly" userId="67462bc7-2b51-4455-b2e7-b5f944a4684a" providerId="ADAL" clId="{C331A30D-C042-C44B-8150-9EF6F909FACB}" dt="2020-08-18T07:58:40.936" v="11404" actId="478"/>
          <ac:inkMkLst>
            <pc:docMk/>
            <pc:sldMk cId="1811503085" sldId="262"/>
            <ac:inkMk id="291" creationId="{D41CA857-A128-7B46-B4E2-0BA4F3D347DB}"/>
          </ac:inkMkLst>
        </pc:inkChg>
        <pc:inkChg chg="add del mod">
          <ac:chgData name="Mark Hanly" userId="67462bc7-2b51-4455-b2e7-b5f944a4684a" providerId="ADAL" clId="{C331A30D-C042-C44B-8150-9EF6F909FACB}" dt="2020-08-18T07:58:40.936" v="11404" actId="478"/>
          <ac:inkMkLst>
            <pc:docMk/>
            <pc:sldMk cId="1811503085" sldId="262"/>
            <ac:inkMk id="292" creationId="{ACB758CD-69CC-314A-AAEE-D6B622D6A6C1}"/>
          </ac:inkMkLst>
        </pc:inkChg>
        <pc:inkChg chg="add del mod">
          <ac:chgData name="Mark Hanly" userId="67462bc7-2b51-4455-b2e7-b5f944a4684a" providerId="ADAL" clId="{C331A30D-C042-C44B-8150-9EF6F909FACB}" dt="2020-08-18T07:58:40.936" v="11404" actId="478"/>
          <ac:inkMkLst>
            <pc:docMk/>
            <pc:sldMk cId="1811503085" sldId="262"/>
            <ac:inkMk id="293" creationId="{DA4533F0-409B-9349-8EBC-C347D801B483}"/>
          </ac:inkMkLst>
        </pc:inkChg>
        <pc:inkChg chg="add del mod">
          <ac:chgData name="Mark Hanly" userId="67462bc7-2b51-4455-b2e7-b5f944a4684a" providerId="ADAL" clId="{C331A30D-C042-C44B-8150-9EF6F909FACB}" dt="2020-08-18T07:58:40.936" v="11404" actId="478"/>
          <ac:inkMkLst>
            <pc:docMk/>
            <pc:sldMk cId="1811503085" sldId="262"/>
            <ac:inkMk id="294" creationId="{280D538F-6043-8546-A844-364D1EADFE50}"/>
          </ac:inkMkLst>
        </pc:inkChg>
        <pc:inkChg chg="add del mod">
          <ac:chgData name="Mark Hanly" userId="67462bc7-2b51-4455-b2e7-b5f944a4684a" providerId="ADAL" clId="{C331A30D-C042-C44B-8150-9EF6F909FACB}" dt="2020-08-18T07:58:40.936" v="11404" actId="478"/>
          <ac:inkMkLst>
            <pc:docMk/>
            <pc:sldMk cId="1811503085" sldId="262"/>
            <ac:inkMk id="296" creationId="{CE1FE9E7-9AED-4B4E-B749-D07F0C2F6903}"/>
          </ac:inkMkLst>
        </pc:inkChg>
        <pc:inkChg chg="add del mod">
          <ac:chgData name="Mark Hanly" userId="67462bc7-2b51-4455-b2e7-b5f944a4684a" providerId="ADAL" clId="{C331A30D-C042-C44B-8150-9EF6F909FACB}" dt="2020-08-18T07:58:40.936" v="11404" actId="478"/>
          <ac:inkMkLst>
            <pc:docMk/>
            <pc:sldMk cId="1811503085" sldId="262"/>
            <ac:inkMk id="297" creationId="{B2061717-803C-B942-9B10-653BCAD9B913}"/>
          </ac:inkMkLst>
        </pc:inkChg>
        <pc:inkChg chg="add del">
          <ac:chgData name="Mark Hanly" userId="67462bc7-2b51-4455-b2e7-b5f944a4684a" providerId="ADAL" clId="{C331A30D-C042-C44B-8150-9EF6F909FACB}" dt="2020-08-18T07:58:40.936" v="11404" actId="478"/>
          <ac:inkMkLst>
            <pc:docMk/>
            <pc:sldMk cId="1811503085" sldId="262"/>
            <ac:inkMk id="299" creationId="{FDD405A1-3B00-424F-8EB2-5DD4D2BFD671}"/>
          </ac:inkMkLst>
        </pc:inkChg>
        <pc:inkChg chg="add del mod topLvl">
          <ac:chgData name="Mark Hanly" userId="67462bc7-2b51-4455-b2e7-b5f944a4684a" providerId="ADAL" clId="{C331A30D-C042-C44B-8150-9EF6F909FACB}" dt="2020-08-18T07:58:53.728" v="11405" actId="478"/>
          <ac:inkMkLst>
            <pc:docMk/>
            <pc:sldMk cId="1811503085" sldId="262"/>
            <ac:inkMk id="300" creationId="{7E098725-416A-2945-A606-785CBDC14830}"/>
          </ac:inkMkLst>
        </pc:inkChg>
        <pc:inkChg chg="add del mod topLvl">
          <ac:chgData name="Mark Hanly" userId="67462bc7-2b51-4455-b2e7-b5f944a4684a" providerId="ADAL" clId="{C331A30D-C042-C44B-8150-9EF6F909FACB}" dt="2020-08-18T07:58:53.728" v="11405" actId="478"/>
          <ac:inkMkLst>
            <pc:docMk/>
            <pc:sldMk cId="1811503085" sldId="262"/>
            <ac:inkMk id="301" creationId="{3F39220B-1210-2249-941D-615F40A68718}"/>
          </ac:inkMkLst>
        </pc:inkChg>
        <pc:inkChg chg="add del mod">
          <ac:chgData name="Mark Hanly" userId="67462bc7-2b51-4455-b2e7-b5f944a4684a" providerId="ADAL" clId="{C331A30D-C042-C44B-8150-9EF6F909FACB}" dt="2020-08-18T07:58:40.936" v="11404" actId="478"/>
          <ac:inkMkLst>
            <pc:docMk/>
            <pc:sldMk cId="1811503085" sldId="262"/>
            <ac:inkMk id="302" creationId="{FC9FFCB5-545C-0347-BE82-330418D08119}"/>
          </ac:inkMkLst>
        </pc:inkChg>
        <pc:inkChg chg="add del mod">
          <ac:chgData name="Mark Hanly" userId="67462bc7-2b51-4455-b2e7-b5f944a4684a" providerId="ADAL" clId="{C331A30D-C042-C44B-8150-9EF6F909FACB}" dt="2020-08-18T07:58:40.936" v="11404" actId="478"/>
          <ac:inkMkLst>
            <pc:docMk/>
            <pc:sldMk cId="1811503085" sldId="262"/>
            <ac:inkMk id="303" creationId="{B5E8E7AA-21A5-CC45-A2E8-EA5F0A5849AE}"/>
          </ac:inkMkLst>
        </pc:inkChg>
        <pc:inkChg chg="add del mod topLvl">
          <ac:chgData name="Mark Hanly" userId="67462bc7-2b51-4455-b2e7-b5f944a4684a" providerId="ADAL" clId="{C331A30D-C042-C44B-8150-9EF6F909FACB}" dt="2020-08-18T07:58:40.936" v="11404" actId="478"/>
          <ac:inkMkLst>
            <pc:docMk/>
            <pc:sldMk cId="1811503085" sldId="262"/>
            <ac:inkMk id="304" creationId="{614FD0F2-0BCD-E041-ABB0-49487B828B5D}"/>
          </ac:inkMkLst>
        </pc:inkChg>
        <pc:inkChg chg="add del mod topLvl">
          <ac:chgData name="Mark Hanly" userId="67462bc7-2b51-4455-b2e7-b5f944a4684a" providerId="ADAL" clId="{C331A30D-C042-C44B-8150-9EF6F909FACB}" dt="2020-08-18T07:58:40.936" v="11404" actId="478"/>
          <ac:inkMkLst>
            <pc:docMk/>
            <pc:sldMk cId="1811503085" sldId="262"/>
            <ac:inkMk id="305" creationId="{3DA15FBE-562E-884A-9403-E179656F1F43}"/>
          </ac:inkMkLst>
        </pc:inkChg>
        <pc:inkChg chg="add del mod topLvl">
          <ac:chgData name="Mark Hanly" userId="67462bc7-2b51-4455-b2e7-b5f944a4684a" providerId="ADAL" clId="{C331A30D-C042-C44B-8150-9EF6F909FACB}" dt="2020-08-18T07:58:40.936" v="11404" actId="478"/>
          <ac:inkMkLst>
            <pc:docMk/>
            <pc:sldMk cId="1811503085" sldId="262"/>
            <ac:inkMk id="308" creationId="{7D19F295-110F-F24D-B6D7-7DED98897A35}"/>
          </ac:inkMkLst>
        </pc:inkChg>
        <pc:inkChg chg="add del mod topLvl">
          <ac:chgData name="Mark Hanly" userId="67462bc7-2b51-4455-b2e7-b5f944a4684a" providerId="ADAL" clId="{C331A30D-C042-C44B-8150-9EF6F909FACB}" dt="2020-08-18T07:58:40.936" v="11404" actId="478"/>
          <ac:inkMkLst>
            <pc:docMk/>
            <pc:sldMk cId="1811503085" sldId="262"/>
            <ac:inkMk id="309" creationId="{F6EDDDD3-2900-D744-9E8B-7FCD43A2E340}"/>
          </ac:inkMkLst>
        </pc:inkChg>
        <pc:inkChg chg="add del mod">
          <ac:chgData name="Mark Hanly" userId="67462bc7-2b51-4455-b2e7-b5f944a4684a" providerId="ADAL" clId="{C331A30D-C042-C44B-8150-9EF6F909FACB}" dt="2020-08-18T07:58:40.936" v="11404" actId="478"/>
          <ac:inkMkLst>
            <pc:docMk/>
            <pc:sldMk cId="1811503085" sldId="262"/>
            <ac:inkMk id="310" creationId="{0CC21E45-F89A-C841-ABBF-A1D665F7F5EC}"/>
          </ac:inkMkLst>
        </pc:inkChg>
        <pc:inkChg chg="add del mod">
          <ac:chgData name="Mark Hanly" userId="67462bc7-2b51-4455-b2e7-b5f944a4684a" providerId="ADAL" clId="{C331A30D-C042-C44B-8150-9EF6F909FACB}" dt="2020-08-18T07:58:40.936" v="11404" actId="478"/>
          <ac:inkMkLst>
            <pc:docMk/>
            <pc:sldMk cId="1811503085" sldId="262"/>
            <ac:inkMk id="312" creationId="{1261D65F-5F23-F946-8C09-786269D43ACA}"/>
          </ac:inkMkLst>
        </pc:inkChg>
        <pc:inkChg chg="add del mod">
          <ac:chgData name="Mark Hanly" userId="67462bc7-2b51-4455-b2e7-b5f944a4684a" providerId="ADAL" clId="{C331A30D-C042-C44B-8150-9EF6F909FACB}" dt="2020-08-18T07:58:40.936" v="11404" actId="478"/>
          <ac:inkMkLst>
            <pc:docMk/>
            <pc:sldMk cId="1811503085" sldId="262"/>
            <ac:inkMk id="313" creationId="{3C320B30-1040-BA4C-B086-EB0B696D1F7B}"/>
          </ac:inkMkLst>
        </pc:inkChg>
        <pc:inkChg chg="add del mod">
          <ac:chgData name="Mark Hanly" userId="67462bc7-2b51-4455-b2e7-b5f944a4684a" providerId="ADAL" clId="{C331A30D-C042-C44B-8150-9EF6F909FACB}" dt="2020-08-18T07:58:40.936" v="11404" actId="478"/>
          <ac:inkMkLst>
            <pc:docMk/>
            <pc:sldMk cId="1811503085" sldId="262"/>
            <ac:inkMk id="314" creationId="{3B3012C0-5D3D-B040-BD25-AF52740A7602}"/>
          </ac:inkMkLst>
        </pc:inkChg>
        <pc:inkChg chg="add del mod">
          <ac:chgData name="Mark Hanly" userId="67462bc7-2b51-4455-b2e7-b5f944a4684a" providerId="ADAL" clId="{C331A30D-C042-C44B-8150-9EF6F909FACB}" dt="2020-08-18T07:58:40.936" v="11404" actId="478"/>
          <ac:inkMkLst>
            <pc:docMk/>
            <pc:sldMk cId="1811503085" sldId="262"/>
            <ac:inkMk id="315" creationId="{350A29FC-517E-E841-B1CD-5B54B5713148}"/>
          </ac:inkMkLst>
        </pc:inkChg>
        <pc:inkChg chg="add del mod">
          <ac:chgData name="Mark Hanly" userId="67462bc7-2b51-4455-b2e7-b5f944a4684a" providerId="ADAL" clId="{C331A30D-C042-C44B-8150-9EF6F909FACB}" dt="2020-08-18T07:58:40.936" v="11404" actId="478"/>
          <ac:inkMkLst>
            <pc:docMk/>
            <pc:sldMk cId="1811503085" sldId="262"/>
            <ac:inkMk id="316" creationId="{5E4D36E5-4AEE-6845-AD2C-7D20B745A869}"/>
          </ac:inkMkLst>
        </pc:inkChg>
        <pc:inkChg chg="add del mod">
          <ac:chgData name="Mark Hanly" userId="67462bc7-2b51-4455-b2e7-b5f944a4684a" providerId="ADAL" clId="{C331A30D-C042-C44B-8150-9EF6F909FACB}" dt="2020-08-18T07:58:40.936" v="11404" actId="478"/>
          <ac:inkMkLst>
            <pc:docMk/>
            <pc:sldMk cId="1811503085" sldId="262"/>
            <ac:inkMk id="317" creationId="{38B12944-17A3-AC44-A474-0D39BF07C69A}"/>
          </ac:inkMkLst>
        </pc:inkChg>
        <pc:inkChg chg="add del mod">
          <ac:chgData name="Mark Hanly" userId="67462bc7-2b51-4455-b2e7-b5f944a4684a" providerId="ADAL" clId="{C331A30D-C042-C44B-8150-9EF6F909FACB}" dt="2020-08-18T07:58:40.936" v="11404" actId="478"/>
          <ac:inkMkLst>
            <pc:docMk/>
            <pc:sldMk cId="1811503085" sldId="262"/>
            <ac:inkMk id="318" creationId="{A92925C1-632B-E445-9680-9454F08A968F}"/>
          </ac:inkMkLst>
        </pc:inkChg>
        <pc:inkChg chg="add del mod">
          <ac:chgData name="Mark Hanly" userId="67462bc7-2b51-4455-b2e7-b5f944a4684a" providerId="ADAL" clId="{C331A30D-C042-C44B-8150-9EF6F909FACB}" dt="2020-08-18T07:58:40.936" v="11404" actId="478"/>
          <ac:inkMkLst>
            <pc:docMk/>
            <pc:sldMk cId="1811503085" sldId="262"/>
            <ac:inkMk id="319" creationId="{570C0B32-3202-414C-8D26-398439EAEBC6}"/>
          </ac:inkMkLst>
        </pc:inkChg>
        <pc:inkChg chg="add del">
          <ac:chgData name="Mark Hanly" userId="67462bc7-2b51-4455-b2e7-b5f944a4684a" providerId="ADAL" clId="{C331A30D-C042-C44B-8150-9EF6F909FACB}" dt="2020-08-18T07:58:40.936" v="11404" actId="478"/>
          <ac:inkMkLst>
            <pc:docMk/>
            <pc:sldMk cId="1811503085" sldId="262"/>
            <ac:inkMk id="320" creationId="{552B1AA5-27BC-DA45-A113-A6A66B8E9E3B}"/>
          </ac:inkMkLst>
        </pc:inkChg>
        <pc:inkChg chg="add del mod">
          <ac:chgData name="Mark Hanly" userId="67462bc7-2b51-4455-b2e7-b5f944a4684a" providerId="ADAL" clId="{C331A30D-C042-C44B-8150-9EF6F909FACB}" dt="2020-08-18T07:58:40.936" v="11404" actId="478"/>
          <ac:inkMkLst>
            <pc:docMk/>
            <pc:sldMk cId="1811503085" sldId="262"/>
            <ac:inkMk id="322" creationId="{2B48E743-B9B6-AE42-827A-608D1B7D7736}"/>
          </ac:inkMkLst>
        </pc:inkChg>
        <pc:inkChg chg="add del mod">
          <ac:chgData name="Mark Hanly" userId="67462bc7-2b51-4455-b2e7-b5f944a4684a" providerId="ADAL" clId="{C331A30D-C042-C44B-8150-9EF6F909FACB}" dt="2020-08-18T07:58:40.936" v="11404" actId="478"/>
          <ac:inkMkLst>
            <pc:docMk/>
            <pc:sldMk cId="1811503085" sldId="262"/>
            <ac:inkMk id="323" creationId="{D94A0ADF-0B16-EC46-8C64-62ABED344C6F}"/>
          </ac:inkMkLst>
        </pc:inkChg>
        <pc:inkChg chg="add del mod topLvl">
          <ac:chgData name="Mark Hanly" userId="67462bc7-2b51-4455-b2e7-b5f944a4684a" providerId="ADAL" clId="{C331A30D-C042-C44B-8150-9EF6F909FACB}" dt="2020-08-18T07:58:40.936" v="11404" actId="478"/>
          <ac:inkMkLst>
            <pc:docMk/>
            <pc:sldMk cId="1811503085" sldId="262"/>
            <ac:inkMk id="324" creationId="{D79FC79D-F997-BD4F-97D2-6E7698C34DD4}"/>
          </ac:inkMkLst>
        </pc:inkChg>
        <pc:inkChg chg="add del mod">
          <ac:chgData name="Mark Hanly" userId="67462bc7-2b51-4455-b2e7-b5f944a4684a" providerId="ADAL" clId="{C331A30D-C042-C44B-8150-9EF6F909FACB}" dt="2020-08-18T07:58:40.936" v="11404" actId="478"/>
          <ac:inkMkLst>
            <pc:docMk/>
            <pc:sldMk cId="1811503085" sldId="262"/>
            <ac:inkMk id="325" creationId="{31E2DCB6-FD54-D244-A39A-6C0DA99F06F4}"/>
          </ac:inkMkLst>
        </pc:inkChg>
        <pc:inkChg chg="add del mod topLvl">
          <ac:chgData name="Mark Hanly" userId="67462bc7-2b51-4455-b2e7-b5f944a4684a" providerId="ADAL" clId="{C331A30D-C042-C44B-8150-9EF6F909FACB}" dt="2020-08-18T07:58:40.936" v="11404" actId="478"/>
          <ac:inkMkLst>
            <pc:docMk/>
            <pc:sldMk cId="1811503085" sldId="262"/>
            <ac:inkMk id="326" creationId="{89CC4DA0-BAAE-7643-93F9-8386A957EF52}"/>
          </ac:inkMkLst>
        </pc:inkChg>
        <pc:inkChg chg="add del mod">
          <ac:chgData name="Mark Hanly" userId="67462bc7-2b51-4455-b2e7-b5f944a4684a" providerId="ADAL" clId="{C331A30D-C042-C44B-8150-9EF6F909FACB}" dt="2020-08-18T07:58:40.936" v="11404" actId="478"/>
          <ac:inkMkLst>
            <pc:docMk/>
            <pc:sldMk cId="1811503085" sldId="262"/>
            <ac:inkMk id="327" creationId="{9827C2DF-33FB-8A4B-9D65-4FF81FC1C4CD}"/>
          </ac:inkMkLst>
        </pc:inkChg>
        <pc:inkChg chg="add del mod topLvl">
          <ac:chgData name="Mark Hanly" userId="67462bc7-2b51-4455-b2e7-b5f944a4684a" providerId="ADAL" clId="{C331A30D-C042-C44B-8150-9EF6F909FACB}" dt="2020-08-18T07:58:40.936" v="11404" actId="478"/>
          <ac:inkMkLst>
            <pc:docMk/>
            <pc:sldMk cId="1811503085" sldId="262"/>
            <ac:inkMk id="328" creationId="{9EEEBE0F-FE45-224D-B8C3-1944337C2A41}"/>
          </ac:inkMkLst>
        </pc:inkChg>
        <pc:inkChg chg="add del mod topLvl">
          <ac:chgData name="Mark Hanly" userId="67462bc7-2b51-4455-b2e7-b5f944a4684a" providerId="ADAL" clId="{C331A30D-C042-C44B-8150-9EF6F909FACB}" dt="2020-08-18T07:58:40.936" v="11404" actId="478"/>
          <ac:inkMkLst>
            <pc:docMk/>
            <pc:sldMk cId="1811503085" sldId="262"/>
            <ac:inkMk id="329" creationId="{C74DE8EE-B77F-B642-B4E6-561023E68828}"/>
          </ac:inkMkLst>
        </pc:inkChg>
        <pc:inkChg chg="add del">
          <ac:chgData name="Mark Hanly" userId="67462bc7-2b51-4455-b2e7-b5f944a4684a" providerId="ADAL" clId="{C331A30D-C042-C44B-8150-9EF6F909FACB}" dt="2020-08-18T07:58:59.830" v="11408"/>
          <ac:inkMkLst>
            <pc:docMk/>
            <pc:sldMk cId="1811503085" sldId="262"/>
            <ac:inkMk id="332" creationId="{A7890813-81C4-A046-A34A-79FE25B48E53}"/>
          </ac:inkMkLst>
        </pc:inkChg>
        <pc:inkChg chg="add del mod">
          <ac:chgData name="Mark Hanly" userId="67462bc7-2b51-4455-b2e7-b5f944a4684a" providerId="ADAL" clId="{C331A30D-C042-C44B-8150-9EF6F909FACB}" dt="2020-08-18T07:58:53.728" v="11405" actId="478"/>
          <ac:inkMkLst>
            <pc:docMk/>
            <pc:sldMk cId="1811503085" sldId="262"/>
            <ac:inkMk id="333" creationId="{7E39DE65-1BCB-2344-90A8-913A1029EC74}"/>
          </ac:inkMkLst>
        </pc:inkChg>
        <pc:inkChg chg="add del mod topLvl">
          <ac:chgData name="Mark Hanly" userId="67462bc7-2b51-4455-b2e7-b5f944a4684a" providerId="ADAL" clId="{C331A30D-C042-C44B-8150-9EF6F909FACB}" dt="2020-08-18T07:58:53.728" v="11405" actId="478"/>
          <ac:inkMkLst>
            <pc:docMk/>
            <pc:sldMk cId="1811503085" sldId="262"/>
            <ac:inkMk id="334" creationId="{BE81B349-9378-2C4C-8C7D-63F93C037D15}"/>
          </ac:inkMkLst>
        </pc:inkChg>
        <pc:inkChg chg="add del mod">
          <ac:chgData name="Mark Hanly" userId="67462bc7-2b51-4455-b2e7-b5f944a4684a" providerId="ADAL" clId="{C331A30D-C042-C44B-8150-9EF6F909FACB}" dt="2020-08-18T07:58:53.728" v="11405" actId="478"/>
          <ac:inkMkLst>
            <pc:docMk/>
            <pc:sldMk cId="1811503085" sldId="262"/>
            <ac:inkMk id="335" creationId="{17EC14E8-45CE-AD42-B10A-C3BC4E64EAD4}"/>
          </ac:inkMkLst>
        </pc:inkChg>
        <pc:inkChg chg="add del mod topLvl">
          <ac:chgData name="Mark Hanly" userId="67462bc7-2b51-4455-b2e7-b5f944a4684a" providerId="ADAL" clId="{C331A30D-C042-C44B-8150-9EF6F909FACB}" dt="2020-08-18T07:58:53.728" v="11405" actId="478"/>
          <ac:inkMkLst>
            <pc:docMk/>
            <pc:sldMk cId="1811503085" sldId="262"/>
            <ac:inkMk id="336" creationId="{F94A9A89-41D9-F74A-96EB-AEFF2201E692}"/>
          </ac:inkMkLst>
        </pc:inkChg>
        <pc:inkChg chg="add del mod">
          <ac:chgData name="Mark Hanly" userId="67462bc7-2b51-4455-b2e7-b5f944a4684a" providerId="ADAL" clId="{C331A30D-C042-C44B-8150-9EF6F909FACB}" dt="2020-08-18T07:58:40.936" v="11404" actId="478"/>
          <ac:inkMkLst>
            <pc:docMk/>
            <pc:sldMk cId="1811503085" sldId="262"/>
            <ac:inkMk id="337" creationId="{ACE8AFBA-4DBE-384F-945F-83F21900D59E}"/>
          </ac:inkMkLst>
        </pc:inkChg>
        <pc:inkChg chg="add del mod">
          <ac:chgData name="Mark Hanly" userId="67462bc7-2b51-4455-b2e7-b5f944a4684a" providerId="ADAL" clId="{C331A30D-C042-C44B-8150-9EF6F909FACB}" dt="2020-08-18T07:58:40.936" v="11404" actId="478"/>
          <ac:inkMkLst>
            <pc:docMk/>
            <pc:sldMk cId="1811503085" sldId="262"/>
            <ac:inkMk id="338" creationId="{2534F4D9-EF31-D54F-BF3A-794A9D50466A}"/>
          </ac:inkMkLst>
        </pc:inkChg>
        <pc:inkChg chg="add del mod">
          <ac:chgData name="Mark Hanly" userId="67462bc7-2b51-4455-b2e7-b5f944a4684a" providerId="ADAL" clId="{C331A30D-C042-C44B-8150-9EF6F909FACB}" dt="2020-08-18T07:58:40.936" v="11404" actId="478"/>
          <ac:inkMkLst>
            <pc:docMk/>
            <pc:sldMk cId="1811503085" sldId="262"/>
            <ac:inkMk id="339" creationId="{ED8B9506-81DE-E542-B0D0-BD9140846926}"/>
          </ac:inkMkLst>
        </pc:inkChg>
        <pc:inkChg chg="add del mod">
          <ac:chgData name="Mark Hanly" userId="67462bc7-2b51-4455-b2e7-b5f944a4684a" providerId="ADAL" clId="{C331A30D-C042-C44B-8150-9EF6F909FACB}" dt="2020-08-18T07:58:40.936" v="11404" actId="478"/>
          <ac:inkMkLst>
            <pc:docMk/>
            <pc:sldMk cId="1811503085" sldId="262"/>
            <ac:inkMk id="340" creationId="{B012480B-6199-7744-960F-226105C53FE5}"/>
          </ac:inkMkLst>
        </pc:inkChg>
        <pc:inkChg chg="add del mod">
          <ac:chgData name="Mark Hanly" userId="67462bc7-2b51-4455-b2e7-b5f944a4684a" providerId="ADAL" clId="{C331A30D-C042-C44B-8150-9EF6F909FACB}" dt="2020-08-18T07:58:40.936" v="11404" actId="478"/>
          <ac:inkMkLst>
            <pc:docMk/>
            <pc:sldMk cId="1811503085" sldId="262"/>
            <ac:inkMk id="341" creationId="{39B688DB-565E-EC4A-8D17-6FA7778997CD}"/>
          </ac:inkMkLst>
        </pc:inkChg>
        <pc:inkChg chg="add del mod">
          <ac:chgData name="Mark Hanly" userId="67462bc7-2b51-4455-b2e7-b5f944a4684a" providerId="ADAL" clId="{C331A30D-C042-C44B-8150-9EF6F909FACB}" dt="2020-08-18T07:58:40.936" v="11404" actId="478"/>
          <ac:inkMkLst>
            <pc:docMk/>
            <pc:sldMk cId="1811503085" sldId="262"/>
            <ac:inkMk id="342" creationId="{339CADED-AA28-B74F-A184-1479D5A1F23C}"/>
          </ac:inkMkLst>
        </pc:inkChg>
        <pc:inkChg chg="add del mod">
          <ac:chgData name="Mark Hanly" userId="67462bc7-2b51-4455-b2e7-b5f944a4684a" providerId="ADAL" clId="{C331A30D-C042-C44B-8150-9EF6F909FACB}" dt="2020-08-18T07:58:40.936" v="11404" actId="478"/>
          <ac:inkMkLst>
            <pc:docMk/>
            <pc:sldMk cId="1811503085" sldId="262"/>
            <ac:inkMk id="343" creationId="{C220C983-A9F6-F942-B484-4E145E362F77}"/>
          </ac:inkMkLst>
        </pc:inkChg>
        <pc:inkChg chg="add del mod">
          <ac:chgData name="Mark Hanly" userId="67462bc7-2b51-4455-b2e7-b5f944a4684a" providerId="ADAL" clId="{C331A30D-C042-C44B-8150-9EF6F909FACB}" dt="2020-08-18T07:58:40.936" v="11404" actId="478"/>
          <ac:inkMkLst>
            <pc:docMk/>
            <pc:sldMk cId="1811503085" sldId="262"/>
            <ac:inkMk id="345" creationId="{75687F9E-2A6D-0341-A30E-AFAAB89B6CE2}"/>
          </ac:inkMkLst>
        </pc:inkChg>
        <pc:inkChg chg="add del mod">
          <ac:chgData name="Mark Hanly" userId="67462bc7-2b51-4455-b2e7-b5f944a4684a" providerId="ADAL" clId="{C331A30D-C042-C44B-8150-9EF6F909FACB}" dt="2020-08-18T07:58:40.936" v="11404" actId="478"/>
          <ac:inkMkLst>
            <pc:docMk/>
            <pc:sldMk cId="1811503085" sldId="262"/>
            <ac:inkMk id="346" creationId="{284F46FC-B81B-3A47-AA42-7796D6B7EE1B}"/>
          </ac:inkMkLst>
        </pc:inkChg>
        <pc:inkChg chg="add del mod topLvl">
          <ac:chgData name="Mark Hanly" userId="67462bc7-2b51-4455-b2e7-b5f944a4684a" providerId="ADAL" clId="{C331A30D-C042-C44B-8150-9EF6F909FACB}" dt="2020-08-18T07:58:40.936" v="11404" actId="478"/>
          <ac:inkMkLst>
            <pc:docMk/>
            <pc:sldMk cId="1811503085" sldId="262"/>
            <ac:inkMk id="348" creationId="{8EF9D323-7F3F-5647-94F1-CDDCC751EDD2}"/>
          </ac:inkMkLst>
        </pc:inkChg>
        <pc:inkChg chg="add del mod">
          <ac:chgData name="Mark Hanly" userId="67462bc7-2b51-4455-b2e7-b5f944a4684a" providerId="ADAL" clId="{C331A30D-C042-C44B-8150-9EF6F909FACB}" dt="2020-08-18T07:58:40.936" v="11404" actId="478"/>
          <ac:inkMkLst>
            <pc:docMk/>
            <pc:sldMk cId="1811503085" sldId="262"/>
            <ac:inkMk id="349" creationId="{AB692A25-9F0B-CC4B-BE36-ADDDDFE324ED}"/>
          </ac:inkMkLst>
        </pc:inkChg>
        <pc:inkChg chg="add del mod">
          <ac:chgData name="Mark Hanly" userId="67462bc7-2b51-4455-b2e7-b5f944a4684a" providerId="ADAL" clId="{C331A30D-C042-C44B-8150-9EF6F909FACB}" dt="2020-08-18T07:58:40.936" v="11404" actId="478"/>
          <ac:inkMkLst>
            <pc:docMk/>
            <pc:sldMk cId="1811503085" sldId="262"/>
            <ac:inkMk id="350" creationId="{165496CE-9C0C-4249-839B-EA2AE70EA17D}"/>
          </ac:inkMkLst>
        </pc:inkChg>
        <pc:inkChg chg="add del mod">
          <ac:chgData name="Mark Hanly" userId="67462bc7-2b51-4455-b2e7-b5f944a4684a" providerId="ADAL" clId="{C331A30D-C042-C44B-8150-9EF6F909FACB}" dt="2020-08-18T07:58:40.936" v="11404" actId="478"/>
          <ac:inkMkLst>
            <pc:docMk/>
            <pc:sldMk cId="1811503085" sldId="262"/>
            <ac:inkMk id="351" creationId="{A06339D1-50D0-3540-B7EE-0A2A2768FA84}"/>
          </ac:inkMkLst>
        </pc:inkChg>
        <pc:inkChg chg="add del mod">
          <ac:chgData name="Mark Hanly" userId="67462bc7-2b51-4455-b2e7-b5f944a4684a" providerId="ADAL" clId="{C331A30D-C042-C44B-8150-9EF6F909FACB}" dt="2020-08-18T07:58:40.936" v="11404" actId="478"/>
          <ac:inkMkLst>
            <pc:docMk/>
            <pc:sldMk cId="1811503085" sldId="262"/>
            <ac:inkMk id="352" creationId="{A17E4D2E-24DE-A043-8052-2B99CF277EAE}"/>
          </ac:inkMkLst>
        </pc:inkChg>
        <pc:inkChg chg="add del mod">
          <ac:chgData name="Mark Hanly" userId="67462bc7-2b51-4455-b2e7-b5f944a4684a" providerId="ADAL" clId="{C331A30D-C042-C44B-8150-9EF6F909FACB}" dt="2020-08-18T07:58:40.936" v="11404" actId="478"/>
          <ac:inkMkLst>
            <pc:docMk/>
            <pc:sldMk cId="1811503085" sldId="262"/>
            <ac:inkMk id="353" creationId="{A4338158-41B3-A940-8CC9-E196BEFD601C}"/>
          </ac:inkMkLst>
        </pc:inkChg>
        <pc:inkChg chg="add del mod">
          <ac:chgData name="Mark Hanly" userId="67462bc7-2b51-4455-b2e7-b5f944a4684a" providerId="ADAL" clId="{C331A30D-C042-C44B-8150-9EF6F909FACB}" dt="2020-08-18T07:58:40.936" v="11404" actId="478"/>
          <ac:inkMkLst>
            <pc:docMk/>
            <pc:sldMk cId="1811503085" sldId="262"/>
            <ac:inkMk id="355" creationId="{F52D6EA8-AEB9-1D48-9A78-EC5DAD7C6887}"/>
          </ac:inkMkLst>
        </pc:inkChg>
        <pc:inkChg chg="add del mod topLvl">
          <ac:chgData name="Mark Hanly" userId="67462bc7-2b51-4455-b2e7-b5f944a4684a" providerId="ADAL" clId="{C331A30D-C042-C44B-8150-9EF6F909FACB}" dt="2020-08-18T07:58:40.936" v="11404" actId="478"/>
          <ac:inkMkLst>
            <pc:docMk/>
            <pc:sldMk cId="1811503085" sldId="262"/>
            <ac:inkMk id="357" creationId="{2361C3F8-8275-6847-AACE-B26FE4851511}"/>
          </ac:inkMkLst>
        </pc:inkChg>
        <pc:inkChg chg="add del mod">
          <ac:chgData name="Mark Hanly" userId="67462bc7-2b51-4455-b2e7-b5f944a4684a" providerId="ADAL" clId="{C331A30D-C042-C44B-8150-9EF6F909FACB}" dt="2020-08-18T07:58:40.936" v="11404" actId="478"/>
          <ac:inkMkLst>
            <pc:docMk/>
            <pc:sldMk cId="1811503085" sldId="262"/>
            <ac:inkMk id="358" creationId="{EEA91770-82F3-734C-A211-9F49B4B94CB0}"/>
          </ac:inkMkLst>
        </pc:inkChg>
        <pc:inkChg chg="add del mod">
          <ac:chgData name="Mark Hanly" userId="67462bc7-2b51-4455-b2e7-b5f944a4684a" providerId="ADAL" clId="{C331A30D-C042-C44B-8150-9EF6F909FACB}" dt="2020-08-18T07:58:40.936" v="11404" actId="478"/>
          <ac:inkMkLst>
            <pc:docMk/>
            <pc:sldMk cId="1811503085" sldId="262"/>
            <ac:inkMk id="359" creationId="{36376CDF-B8E4-F24F-B5C9-F96B7BAE1000}"/>
          </ac:inkMkLst>
        </pc:inkChg>
        <pc:inkChg chg="add del mod">
          <ac:chgData name="Mark Hanly" userId="67462bc7-2b51-4455-b2e7-b5f944a4684a" providerId="ADAL" clId="{C331A30D-C042-C44B-8150-9EF6F909FACB}" dt="2020-08-18T07:58:40.936" v="11404" actId="478"/>
          <ac:inkMkLst>
            <pc:docMk/>
            <pc:sldMk cId="1811503085" sldId="262"/>
            <ac:inkMk id="360" creationId="{2C550B16-EA49-1A4D-8284-EC5A0DAB8A6C}"/>
          </ac:inkMkLst>
        </pc:inkChg>
        <pc:inkChg chg="add del mod">
          <ac:chgData name="Mark Hanly" userId="67462bc7-2b51-4455-b2e7-b5f944a4684a" providerId="ADAL" clId="{C331A30D-C042-C44B-8150-9EF6F909FACB}" dt="2020-08-18T07:58:40.936" v="11404" actId="478"/>
          <ac:inkMkLst>
            <pc:docMk/>
            <pc:sldMk cId="1811503085" sldId="262"/>
            <ac:inkMk id="361" creationId="{47576862-E3F7-5B48-84D1-62F63ADC8D9F}"/>
          </ac:inkMkLst>
        </pc:inkChg>
        <pc:inkChg chg="add del">
          <ac:chgData name="Mark Hanly" userId="67462bc7-2b51-4455-b2e7-b5f944a4684a" providerId="ADAL" clId="{C331A30D-C042-C44B-8150-9EF6F909FACB}" dt="2020-08-18T07:36:28.978" v="11007" actId="9405"/>
          <ac:inkMkLst>
            <pc:docMk/>
            <pc:sldMk cId="1811503085" sldId="262"/>
            <ac:inkMk id="363" creationId="{5A635C63-70B1-B249-9C45-3935C9F24121}"/>
          </ac:inkMkLst>
        </pc:inkChg>
        <pc:inkChg chg="add del mod topLvl">
          <ac:chgData name="Mark Hanly" userId="67462bc7-2b51-4455-b2e7-b5f944a4684a" providerId="ADAL" clId="{C331A30D-C042-C44B-8150-9EF6F909FACB}" dt="2020-08-18T07:38:31.001" v="11039" actId="478"/>
          <ac:inkMkLst>
            <pc:docMk/>
            <pc:sldMk cId="1811503085" sldId="262"/>
            <ac:inkMk id="364" creationId="{45ADD193-6376-0541-8FA0-C9DE4E6818B1}"/>
          </ac:inkMkLst>
        </pc:inkChg>
        <pc:inkChg chg="add del mod">
          <ac:chgData name="Mark Hanly" userId="67462bc7-2b51-4455-b2e7-b5f944a4684a" providerId="ADAL" clId="{C331A30D-C042-C44B-8150-9EF6F909FACB}" dt="2020-08-18T07:38:31.001" v="11039" actId="478"/>
          <ac:inkMkLst>
            <pc:docMk/>
            <pc:sldMk cId="1811503085" sldId="262"/>
            <ac:inkMk id="365" creationId="{47E61DD7-4873-5942-94B7-86CA4F8B54C0}"/>
          </ac:inkMkLst>
        </pc:inkChg>
        <pc:inkChg chg="add del mod">
          <ac:chgData name="Mark Hanly" userId="67462bc7-2b51-4455-b2e7-b5f944a4684a" providerId="ADAL" clId="{C331A30D-C042-C44B-8150-9EF6F909FACB}" dt="2020-08-18T07:38:31.001" v="11039" actId="478"/>
          <ac:inkMkLst>
            <pc:docMk/>
            <pc:sldMk cId="1811503085" sldId="262"/>
            <ac:inkMk id="366" creationId="{2607EFB8-1033-6243-B481-12B588B9F81C}"/>
          </ac:inkMkLst>
        </pc:inkChg>
        <pc:inkChg chg="add del mod">
          <ac:chgData name="Mark Hanly" userId="67462bc7-2b51-4455-b2e7-b5f944a4684a" providerId="ADAL" clId="{C331A30D-C042-C44B-8150-9EF6F909FACB}" dt="2020-08-18T07:38:31.001" v="11039" actId="478"/>
          <ac:inkMkLst>
            <pc:docMk/>
            <pc:sldMk cId="1811503085" sldId="262"/>
            <ac:inkMk id="367" creationId="{B92D566B-198A-4B44-AAB0-E8C1D20B488D}"/>
          </ac:inkMkLst>
        </pc:inkChg>
        <pc:inkChg chg="add del mod">
          <ac:chgData name="Mark Hanly" userId="67462bc7-2b51-4455-b2e7-b5f944a4684a" providerId="ADAL" clId="{C331A30D-C042-C44B-8150-9EF6F909FACB}" dt="2020-08-18T07:38:31.001" v="11039" actId="478"/>
          <ac:inkMkLst>
            <pc:docMk/>
            <pc:sldMk cId="1811503085" sldId="262"/>
            <ac:inkMk id="368" creationId="{F83FBE4A-75B6-5843-A934-38B028E3BA9C}"/>
          </ac:inkMkLst>
        </pc:inkChg>
        <pc:inkChg chg="add del mod">
          <ac:chgData name="Mark Hanly" userId="67462bc7-2b51-4455-b2e7-b5f944a4684a" providerId="ADAL" clId="{C331A30D-C042-C44B-8150-9EF6F909FACB}" dt="2020-08-18T07:38:31.001" v="11039" actId="478"/>
          <ac:inkMkLst>
            <pc:docMk/>
            <pc:sldMk cId="1811503085" sldId="262"/>
            <ac:inkMk id="369" creationId="{AFC3DC20-421C-9541-BBDC-DD787893B00C}"/>
          </ac:inkMkLst>
        </pc:inkChg>
        <pc:inkChg chg="add del mod">
          <ac:chgData name="Mark Hanly" userId="67462bc7-2b51-4455-b2e7-b5f944a4684a" providerId="ADAL" clId="{C331A30D-C042-C44B-8150-9EF6F909FACB}" dt="2020-08-18T07:36:52.463" v="11019" actId="9405"/>
          <ac:inkMkLst>
            <pc:docMk/>
            <pc:sldMk cId="1811503085" sldId="262"/>
            <ac:inkMk id="370" creationId="{BAB1F391-2762-FC40-8A2A-F8AD10B8AD1B}"/>
          </ac:inkMkLst>
        </pc:inkChg>
        <pc:inkChg chg="add del mod">
          <ac:chgData name="Mark Hanly" userId="67462bc7-2b51-4455-b2e7-b5f944a4684a" providerId="ADAL" clId="{C331A30D-C042-C44B-8150-9EF6F909FACB}" dt="2020-08-18T07:36:52.022" v="11018"/>
          <ac:inkMkLst>
            <pc:docMk/>
            <pc:sldMk cId="1811503085" sldId="262"/>
            <ac:inkMk id="371" creationId="{31AA9568-1723-3146-8919-F2C09E3EE3A1}"/>
          </ac:inkMkLst>
        </pc:inkChg>
        <pc:inkChg chg="add del mod">
          <ac:chgData name="Mark Hanly" userId="67462bc7-2b51-4455-b2e7-b5f944a4684a" providerId="ADAL" clId="{C331A30D-C042-C44B-8150-9EF6F909FACB}" dt="2020-08-18T07:38:31.001" v="11039" actId="478"/>
          <ac:inkMkLst>
            <pc:docMk/>
            <pc:sldMk cId="1811503085" sldId="262"/>
            <ac:inkMk id="374" creationId="{F12541F1-0333-B84F-8819-CED6D6C08D18}"/>
          </ac:inkMkLst>
        </pc:inkChg>
        <pc:inkChg chg="add del mod topLvl">
          <ac:chgData name="Mark Hanly" userId="67462bc7-2b51-4455-b2e7-b5f944a4684a" providerId="ADAL" clId="{C331A30D-C042-C44B-8150-9EF6F909FACB}" dt="2020-08-18T07:38:31.001" v="11039" actId="478"/>
          <ac:inkMkLst>
            <pc:docMk/>
            <pc:sldMk cId="1811503085" sldId="262"/>
            <ac:inkMk id="376" creationId="{A47FF6E6-8283-CF48-A6E8-A1D525FCF5B9}"/>
          </ac:inkMkLst>
        </pc:inkChg>
        <pc:inkChg chg="add del mod">
          <ac:chgData name="Mark Hanly" userId="67462bc7-2b51-4455-b2e7-b5f944a4684a" providerId="ADAL" clId="{C331A30D-C042-C44B-8150-9EF6F909FACB}" dt="2020-08-18T07:38:31.001" v="11039" actId="478"/>
          <ac:inkMkLst>
            <pc:docMk/>
            <pc:sldMk cId="1811503085" sldId="262"/>
            <ac:inkMk id="377" creationId="{A971E062-01FC-9745-80BC-47543975EB8A}"/>
          </ac:inkMkLst>
        </pc:inkChg>
        <pc:inkChg chg="add del mod">
          <ac:chgData name="Mark Hanly" userId="67462bc7-2b51-4455-b2e7-b5f944a4684a" providerId="ADAL" clId="{C331A30D-C042-C44B-8150-9EF6F909FACB}" dt="2020-08-18T07:38:31.001" v="11039" actId="478"/>
          <ac:inkMkLst>
            <pc:docMk/>
            <pc:sldMk cId="1811503085" sldId="262"/>
            <ac:inkMk id="378" creationId="{63C72787-AA04-B34C-AE6B-BCA50F56C0FF}"/>
          </ac:inkMkLst>
        </pc:inkChg>
        <pc:inkChg chg="add del mod">
          <ac:chgData name="Mark Hanly" userId="67462bc7-2b51-4455-b2e7-b5f944a4684a" providerId="ADAL" clId="{C331A30D-C042-C44B-8150-9EF6F909FACB}" dt="2020-08-18T07:38:31.001" v="11039" actId="478"/>
          <ac:inkMkLst>
            <pc:docMk/>
            <pc:sldMk cId="1811503085" sldId="262"/>
            <ac:inkMk id="379" creationId="{20930F99-A6EE-4F4B-85B0-51362C16548C}"/>
          </ac:inkMkLst>
        </pc:inkChg>
        <pc:inkChg chg="add del mod">
          <ac:chgData name="Mark Hanly" userId="67462bc7-2b51-4455-b2e7-b5f944a4684a" providerId="ADAL" clId="{C331A30D-C042-C44B-8150-9EF6F909FACB}" dt="2020-08-18T07:38:31.001" v="11039" actId="478"/>
          <ac:inkMkLst>
            <pc:docMk/>
            <pc:sldMk cId="1811503085" sldId="262"/>
            <ac:inkMk id="380" creationId="{811472D9-233E-964A-82E5-65E44E21FD98}"/>
          </ac:inkMkLst>
        </pc:inkChg>
        <pc:inkChg chg="add del mod">
          <ac:chgData name="Mark Hanly" userId="67462bc7-2b51-4455-b2e7-b5f944a4684a" providerId="ADAL" clId="{C331A30D-C042-C44B-8150-9EF6F909FACB}" dt="2020-08-18T07:38:31.001" v="11039" actId="478"/>
          <ac:inkMkLst>
            <pc:docMk/>
            <pc:sldMk cId="1811503085" sldId="262"/>
            <ac:inkMk id="381" creationId="{BF20E299-9002-C64B-B407-A861257C46AA}"/>
          </ac:inkMkLst>
        </pc:inkChg>
        <pc:inkChg chg="add del mod">
          <ac:chgData name="Mark Hanly" userId="67462bc7-2b51-4455-b2e7-b5f944a4684a" providerId="ADAL" clId="{C331A30D-C042-C44B-8150-9EF6F909FACB}" dt="2020-08-18T07:38:31.001" v="11039" actId="478"/>
          <ac:inkMkLst>
            <pc:docMk/>
            <pc:sldMk cId="1811503085" sldId="262"/>
            <ac:inkMk id="382" creationId="{97713EB5-2001-5245-A443-C4B9B4040DC3}"/>
          </ac:inkMkLst>
        </pc:inkChg>
        <pc:inkChg chg="add del mod">
          <ac:chgData name="Mark Hanly" userId="67462bc7-2b51-4455-b2e7-b5f944a4684a" providerId="ADAL" clId="{C331A30D-C042-C44B-8150-9EF6F909FACB}" dt="2020-08-18T07:38:31.001" v="11039" actId="478"/>
          <ac:inkMkLst>
            <pc:docMk/>
            <pc:sldMk cId="1811503085" sldId="262"/>
            <ac:inkMk id="383" creationId="{0FD3A339-6273-2645-90F8-3088AD8D8BDD}"/>
          </ac:inkMkLst>
        </pc:inkChg>
        <pc:inkChg chg="add del mod">
          <ac:chgData name="Mark Hanly" userId="67462bc7-2b51-4455-b2e7-b5f944a4684a" providerId="ADAL" clId="{C331A30D-C042-C44B-8150-9EF6F909FACB}" dt="2020-08-18T07:38:31.001" v="11039" actId="478"/>
          <ac:inkMkLst>
            <pc:docMk/>
            <pc:sldMk cId="1811503085" sldId="262"/>
            <ac:inkMk id="384" creationId="{94E0CD66-167C-A44D-8976-C1347648A39B}"/>
          </ac:inkMkLst>
        </pc:inkChg>
        <pc:inkChg chg="add del mod">
          <ac:chgData name="Mark Hanly" userId="67462bc7-2b51-4455-b2e7-b5f944a4684a" providerId="ADAL" clId="{C331A30D-C042-C44B-8150-9EF6F909FACB}" dt="2020-08-18T07:38:31.001" v="11039" actId="478"/>
          <ac:inkMkLst>
            <pc:docMk/>
            <pc:sldMk cId="1811503085" sldId="262"/>
            <ac:inkMk id="385" creationId="{702E86F7-B296-6247-885B-6F837A8BEA7A}"/>
          </ac:inkMkLst>
        </pc:inkChg>
        <pc:inkChg chg="add del mod">
          <ac:chgData name="Mark Hanly" userId="67462bc7-2b51-4455-b2e7-b5f944a4684a" providerId="ADAL" clId="{C331A30D-C042-C44B-8150-9EF6F909FACB}" dt="2020-08-18T07:38:31.001" v="11039" actId="478"/>
          <ac:inkMkLst>
            <pc:docMk/>
            <pc:sldMk cId="1811503085" sldId="262"/>
            <ac:inkMk id="386" creationId="{6134A5D0-1A62-DD49-8BD8-C12FB2D32F44}"/>
          </ac:inkMkLst>
        </pc:inkChg>
        <pc:inkChg chg="add del mod">
          <ac:chgData name="Mark Hanly" userId="67462bc7-2b51-4455-b2e7-b5f944a4684a" providerId="ADAL" clId="{C331A30D-C042-C44B-8150-9EF6F909FACB}" dt="2020-08-18T07:38:31.001" v="11039" actId="478"/>
          <ac:inkMkLst>
            <pc:docMk/>
            <pc:sldMk cId="1811503085" sldId="262"/>
            <ac:inkMk id="387" creationId="{3D7A0203-A680-D648-83A9-8EB1ECDE6AE4}"/>
          </ac:inkMkLst>
        </pc:inkChg>
        <pc:inkChg chg="add del mod">
          <ac:chgData name="Mark Hanly" userId="67462bc7-2b51-4455-b2e7-b5f944a4684a" providerId="ADAL" clId="{C331A30D-C042-C44B-8150-9EF6F909FACB}" dt="2020-08-18T07:38:31.001" v="11039" actId="478"/>
          <ac:inkMkLst>
            <pc:docMk/>
            <pc:sldMk cId="1811503085" sldId="262"/>
            <ac:inkMk id="388" creationId="{BB57DC5A-E0D6-8643-974C-8C6DCD50D130}"/>
          </ac:inkMkLst>
        </pc:inkChg>
        <pc:inkChg chg="add del mod">
          <ac:chgData name="Mark Hanly" userId="67462bc7-2b51-4455-b2e7-b5f944a4684a" providerId="ADAL" clId="{C331A30D-C042-C44B-8150-9EF6F909FACB}" dt="2020-08-18T07:38:31.001" v="11039" actId="478"/>
          <ac:inkMkLst>
            <pc:docMk/>
            <pc:sldMk cId="1811503085" sldId="262"/>
            <ac:inkMk id="389" creationId="{5A5988BD-B4E7-1A46-A221-7908C0A43684}"/>
          </ac:inkMkLst>
        </pc:inkChg>
        <pc:inkChg chg="add del">
          <ac:chgData name="Mark Hanly" userId="67462bc7-2b51-4455-b2e7-b5f944a4684a" providerId="ADAL" clId="{C331A30D-C042-C44B-8150-9EF6F909FACB}" dt="2020-08-18T07:38:31.001" v="11039" actId="478"/>
          <ac:inkMkLst>
            <pc:docMk/>
            <pc:sldMk cId="1811503085" sldId="262"/>
            <ac:inkMk id="391" creationId="{EBA39DFA-A480-C444-9991-3DAB31C81363}"/>
          </ac:inkMkLst>
        </pc:inkChg>
        <pc:inkChg chg="add del">
          <ac:chgData name="Mark Hanly" userId="67462bc7-2b51-4455-b2e7-b5f944a4684a" providerId="ADAL" clId="{C331A30D-C042-C44B-8150-9EF6F909FACB}" dt="2020-08-18T07:38:31.001" v="11039" actId="478"/>
          <ac:inkMkLst>
            <pc:docMk/>
            <pc:sldMk cId="1811503085" sldId="262"/>
            <ac:inkMk id="392" creationId="{E8C07825-016A-6441-B01F-DE4E8A455423}"/>
          </ac:inkMkLst>
        </pc:inkChg>
        <pc:inkChg chg="add del mod topLvl">
          <ac:chgData name="Mark Hanly" userId="67462bc7-2b51-4455-b2e7-b5f944a4684a" providerId="ADAL" clId="{C331A30D-C042-C44B-8150-9EF6F909FACB}" dt="2020-08-18T07:58:40.936" v="11404" actId="478"/>
          <ac:inkMkLst>
            <pc:docMk/>
            <pc:sldMk cId="1811503085" sldId="262"/>
            <ac:inkMk id="393" creationId="{3C35A6D9-9F79-9E4E-86CC-A927C54C690D}"/>
          </ac:inkMkLst>
        </pc:inkChg>
        <pc:inkChg chg="add del mod topLvl">
          <ac:chgData name="Mark Hanly" userId="67462bc7-2b51-4455-b2e7-b5f944a4684a" providerId="ADAL" clId="{C331A30D-C042-C44B-8150-9EF6F909FACB}" dt="2020-08-18T07:58:40.936" v="11404" actId="478"/>
          <ac:inkMkLst>
            <pc:docMk/>
            <pc:sldMk cId="1811503085" sldId="262"/>
            <ac:inkMk id="394" creationId="{DDF96909-EB7F-9148-90BB-A626C4456A6E}"/>
          </ac:inkMkLst>
        </pc:inkChg>
        <pc:inkChg chg="add del mod">
          <ac:chgData name="Mark Hanly" userId="67462bc7-2b51-4455-b2e7-b5f944a4684a" providerId="ADAL" clId="{C331A30D-C042-C44B-8150-9EF6F909FACB}" dt="2020-08-18T07:58:40.936" v="11404" actId="478"/>
          <ac:inkMkLst>
            <pc:docMk/>
            <pc:sldMk cId="1811503085" sldId="262"/>
            <ac:inkMk id="395" creationId="{E9788C52-0094-6746-A2BB-74D5C4D9EF3C}"/>
          </ac:inkMkLst>
        </pc:inkChg>
        <pc:inkChg chg="add del mod">
          <ac:chgData name="Mark Hanly" userId="67462bc7-2b51-4455-b2e7-b5f944a4684a" providerId="ADAL" clId="{C331A30D-C042-C44B-8150-9EF6F909FACB}" dt="2020-08-18T07:58:40.936" v="11404" actId="478"/>
          <ac:inkMkLst>
            <pc:docMk/>
            <pc:sldMk cId="1811503085" sldId="262"/>
            <ac:inkMk id="396" creationId="{D25CD17D-E4A1-C747-883F-1EAD4DE52639}"/>
          </ac:inkMkLst>
        </pc:inkChg>
        <pc:inkChg chg="add del mod">
          <ac:chgData name="Mark Hanly" userId="67462bc7-2b51-4455-b2e7-b5f944a4684a" providerId="ADAL" clId="{C331A30D-C042-C44B-8150-9EF6F909FACB}" dt="2020-08-18T07:58:40.936" v="11404" actId="478"/>
          <ac:inkMkLst>
            <pc:docMk/>
            <pc:sldMk cId="1811503085" sldId="262"/>
            <ac:inkMk id="398" creationId="{1648817B-8E33-4249-A567-B7007058C33E}"/>
          </ac:inkMkLst>
        </pc:inkChg>
        <pc:inkChg chg="add del mod topLvl">
          <ac:chgData name="Mark Hanly" userId="67462bc7-2b51-4455-b2e7-b5f944a4684a" providerId="ADAL" clId="{C331A30D-C042-C44B-8150-9EF6F909FACB}" dt="2020-08-18T07:58:40.936" v="11404" actId="478"/>
          <ac:inkMkLst>
            <pc:docMk/>
            <pc:sldMk cId="1811503085" sldId="262"/>
            <ac:inkMk id="400" creationId="{DD488554-1BDE-5A4A-BEED-AEEA2EED42A7}"/>
          </ac:inkMkLst>
        </pc:inkChg>
        <pc:inkChg chg="add del mod">
          <ac:chgData name="Mark Hanly" userId="67462bc7-2b51-4455-b2e7-b5f944a4684a" providerId="ADAL" clId="{C331A30D-C042-C44B-8150-9EF6F909FACB}" dt="2020-08-18T07:58:40.936" v="11404" actId="478"/>
          <ac:inkMkLst>
            <pc:docMk/>
            <pc:sldMk cId="1811503085" sldId="262"/>
            <ac:inkMk id="401" creationId="{643A379D-9539-2B48-B55E-2A038F3429E6}"/>
          </ac:inkMkLst>
        </pc:inkChg>
        <pc:inkChg chg="add del mod topLvl">
          <ac:chgData name="Mark Hanly" userId="67462bc7-2b51-4455-b2e7-b5f944a4684a" providerId="ADAL" clId="{C331A30D-C042-C44B-8150-9EF6F909FACB}" dt="2020-08-18T07:58:40.936" v="11404" actId="478"/>
          <ac:inkMkLst>
            <pc:docMk/>
            <pc:sldMk cId="1811503085" sldId="262"/>
            <ac:inkMk id="402" creationId="{B9C9F2A3-624E-3242-9A14-FA744F49594D}"/>
          </ac:inkMkLst>
        </pc:inkChg>
        <pc:inkChg chg="add del mod">
          <ac:chgData name="Mark Hanly" userId="67462bc7-2b51-4455-b2e7-b5f944a4684a" providerId="ADAL" clId="{C331A30D-C042-C44B-8150-9EF6F909FACB}" dt="2020-08-18T07:58:40.936" v="11404" actId="478"/>
          <ac:inkMkLst>
            <pc:docMk/>
            <pc:sldMk cId="1811503085" sldId="262"/>
            <ac:inkMk id="403" creationId="{95509274-188F-DE4F-9005-C610BB2754BF}"/>
          </ac:inkMkLst>
        </pc:inkChg>
        <pc:inkChg chg="add del">
          <ac:chgData name="Mark Hanly" userId="67462bc7-2b51-4455-b2e7-b5f944a4684a" providerId="ADAL" clId="{C331A30D-C042-C44B-8150-9EF6F909FACB}" dt="2020-08-18T07:58:40.936" v="11404" actId="478"/>
          <ac:inkMkLst>
            <pc:docMk/>
            <pc:sldMk cId="1811503085" sldId="262"/>
            <ac:inkMk id="405" creationId="{E85C88AE-A11A-1E4F-BA9D-1C4F91EDBF6E}"/>
          </ac:inkMkLst>
        </pc:inkChg>
        <pc:inkChg chg="add del">
          <ac:chgData name="Mark Hanly" userId="67462bc7-2b51-4455-b2e7-b5f944a4684a" providerId="ADAL" clId="{C331A30D-C042-C44B-8150-9EF6F909FACB}" dt="2020-08-18T07:58:40.936" v="11404" actId="478"/>
          <ac:inkMkLst>
            <pc:docMk/>
            <pc:sldMk cId="1811503085" sldId="262"/>
            <ac:inkMk id="406" creationId="{F07B9996-45A3-E446-86C7-AE57FF866919}"/>
          </ac:inkMkLst>
        </pc:inkChg>
        <pc:inkChg chg="add del">
          <ac:chgData name="Mark Hanly" userId="67462bc7-2b51-4455-b2e7-b5f944a4684a" providerId="ADAL" clId="{C331A30D-C042-C44B-8150-9EF6F909FACB}" dt="2020-08-18T07:58:40.936" v="11404" actId="478"/>
          <ac:inkMkLst>
            <pc:docMk/>
            <pc:sldMk cId="1811503085" sldId="262"/>
            <ac:inkMk id="407" creationId="{776618AA-F3CE-614F-9C87-2BAA3BFD9121}"/>
          </ac:inkMkLst>
        </pc:inkChg>
        <pc:inkChg chg="add del">
          <ac:chgData name="Mark Hanly" userId="67462bc7-2b51-4455-b2e7-b5f944a4684a" providerId="ADAL" clId="{C331A30D-C042-C44B-8150-9EF6F909FACB}" dt="2020-08-18T07:58:53.728" v="11405" actId="478"/>
          <ac:inkMkLst>
            <pc:docMk/>
            <pc:sldMk cId="1811503085" sldId="262"/>
            <ac:inkMk id="408" creationId="{6B6C17CE-929F-B14C-BA82-C687856B07C7}"/>
          </ac:inkMkLst>
        </pc:inkChg>
        <pc:inkChg chg="add del mod topLvl">
          <ac:chgData name="Mark Hanly" userId="67462bc7-2b51-4455-b2e7-b5f944a4684a" providerId="ADAL" clId="{C331A30D-C042-C44B-8150-9EF6F909FACB}" dt="2020-08-18T07:58:53.728" v="11405" actId="478"/>
          <ac:inkMkLst>
            <pc:docMk/>
            <pc:sldMk cId="1811503085" sldId="262"/>
            <ac:inkMk id="409" creationId="{CF3F0E8C-70B7-7946-BFA3-8F9ECE7B1AB8}"/>
          </ac:inkMkLst>
        </pc:inkChg>
        <pc:inkChg chg="add del mod topLvl">
          <ac:chgData name="Mark Hanly" userId="67462bc7-2b51-4455-b2e7-b5f944a4684a" providerId="ADAL" clId="{C331A30D-C042-C44B-8150-9EF6F909FACB}" dt="2020-08-18T07:58:53.728" v="11405" actId="478"/>
          <ac:inkMkLst>
            <pc:docMk/>
            <pc:sldMk cId="1811503085" sldId="262"/>
            <ac:inkMk id="410" creationId="{69287CE2-33D5-4F40-ACE6-CFC435FBCE95}"/>
          </ac:inkMkLst>
        </pc:inkChg>
        <pc:inkChg chg="add del mod">
          <ac:chgData name="Mark Hanly" userId="67462bc7-2b51-4455-b2e7-b5f944a4684a" providerId="ADAL" clId="{C331A30D-C042-C44B-8150-9EF6F909FACB}" dt="2020-08-18T07:58:53.728" v="11405" actId="478"/>
          <ac:inkMkLst>
            <pc:docMk/>
            <pc:sldMk cId="1811503085" sldId="262"/>
            <ac:inkMk id="411" creationId="{AB18BFBE-F149-164F-85CC-4A3CFBDADEF1}"/>
          </ac:inkMkLst>
        </pc:inkChg>
        <pc:inkChg chg="add del mod">
          <ac:chgData name="Mark Hanly" userId="67462bc7-2b51-4455-b2e7-b5f944a4684a" providerId="ADAL" clId="{C331A30D-C042-C44B-8150-9EF6F909FACB}" dt="2020-08-18T07:58:53.728" v="11405" actId="478"/>
          <ac:inkMkLst>
            <pc:docMk/>
            <pc:sldMk cId="1811503085" sldId="262"/>
            <ac:inkMk id="412" creationId="{1E0F45B2-FBC0-A741-82FD-C7FCF0C7C02E}"/>
          </ac:inkMkLst>
        </pc:inkChg>
        <pc:inkChg chg="add del mod">
          <ac:chgData name="Mark Hanly" userId="67462bc7-2b51-4455-b2e7-b5f944a4684a" providerId="ADAL" clId="{C331A30D-C042-C44B-8150-9EF6F909FACB}" dt="2020-08-18T07:58:53.728" v="11405" actId="478"/>
          <ac:inkMkLst>
            <pc:docMk/>
            <pc:sldMk cId="1811503085" sldId="262"/>
            <ac:inkMk id="413" creationId="{71939705-804F-1345-B47B-145ACFBFDEE6}"/>
          </ac:inkMkLst>
        </pc:inkChg>
        <pc:inkChg chg="add del mod">
          <ac:chgData name="Mark Hanly" userId="67462bc7-2b51-4455-b2e7-b5f944a4684a" providerId="ADAL" clId="{C331A30D-C042-C44B-8150-9EF6F909FACB}" dt="2020-08-18T07:58:40.936" v="11404" actId="478"/>
          <ac:inkMkLst>
            <pc:docMk/>
            <pc:sldMk cId="1811503085" sldId="262"/>
            <ac:inkMk id="415" creationId="{C5CBAE9C-0425-0F42-9A83-569800FBA1C4}"/>
          </ac:inkMkLst>
        </pc:inkChg>
        <pc:inkChg chg="add del mod">
          <ac:chgData name="Mark Hanly" userId="67462bc7-2b51-4455-b2e7-b5f944a4684a" providerId="ADAL" clId="{C331A30D-C042-C44B-8150-9EF6F909FACB}" dt="2020-08-18T07:58:40.936" v="11404" actId="478"/>
          <ac:inkMkLst>
            <pc:docMk/>
            <pc:sldMk cId="1811503085" sldId="262"/>
            <ac:inkMk id="416" creationId="{80C255B8-FA13-374A-8DDB-A66B7ACD0271}"/>
          </ac:inkMkLst>
        </pc:inkChg>
        <pc:inkChg chg="add del mod">
          <ac:chgData name="Mark Hanly" userId="67462bc7-2b51-4455-b2e7-b5f944a4684a" providerId="ADAL" clId="{C331A30D-C042-C44B-8150-9EF6F909FACB}" dt="2020-08-18T07:58:40.936" v="11404" actId="478"/>
          <ac:inkMkLst>
            <pc:docMk/>
            <pc:sldMk cId="1811503085" sldId="262"/>
            <ac:inkMk id="417" creationId="{286381B2-F390-4648-AF8F-ABB6BC4B9944}"/>
          </ac:inkMkLst>
        </pc:inkChg>
        <pc:inkChg chg="add del mod">
          <ac:chgData name="Mark Hanly" userId="67462bc7-2b51-4455-b2e7-b5f944a4684a" providerId="ADAL" clId="{C331A30D-C042-C44B-8150-9EF6F909FACB}" dt="2020-08-18T07:58:40.936" v="11404" actId="478"/>
          <ac:inkMkLst>
            <pc:docMk/>
            <pc:sldMk cId="1811503085" sldId="262"/>
            <ac:inkMk id="418" creationId="{AEBFD4CB-57EB-F04E-8391-EEEBE7401B05}"/>
          </ac:inkMkLst>
        </pc:inkChg>
        <pc:inkChg chg="add del mod topLvl">
          <ac:chgData name="Mark Hanly" userId="67462bc7-2b51-4455-b2e7-b5f944a4684a" providerId="ADAL" clId="{C331A30D-C042-C44B-8150-9EF6F909FACB}" dt="2020-08-18T07:58:40.936" v="11404" actId="478"/>
          <ac:inkMkLst>
            <pc:docMk/>
            <pc:sldMk cId="1811503085" sldId="262"/>
            <ac:inkMk id="420" creationId="{549D06CD-6B1E-3244-98B9-2C5DDF935CE1}"/>
          </ac:inkMkLst>
        </pc:inkChg>
        <pc:inkChg chg="add del mod topLvl">
          <ac:chgData name="Mark Hanly" userId="67462bc7-2b51-4455-b2e7-b5f944a4684a" providerId="ADAL" clId="{C331A30D-C042-C44B-8150-9EF6F909FACB}" dt="2020-08-18T07:58:40.936" v="11404" actId="478"/>
          <ac:inkMkLst>
            <pc:docMk/>
            <pc:sldMk cId="1811503085" sldId="262"/>
            <ac:inkMk id="421" creationId="{25CE453E-816D-3046-93D4-8036507DDB00}"/>
          </ac:inkMkLst>
        </pc:inkChg>
        <pc:inkChg chg="add del mod">
          <ac:chgData name="Mark Hanly" userId="67462bc7-2b51-4455-b2e7-b5f944a4684a" providerId="ADAL" clId="{C331A30D-C042-C44B-8150-9EF6F909FACB}" dt="2020-08-18T07:58:40.936" v="11404" actId="478"/>
          <ac:inkMkLst>
            <pc:docMk/>
            <pc:sldMk cId="1811503085" sldId="262"/>
            <ac:inkMk id="423" creationId="{63EF2EB2-5BA5-A240-83D5-029C71EC2A76}"/>
          </ac:inkMkLst>
        </pc:inkChg>
        <pc:inkChg chg="add del mod">
          <ac:chgData name="Mark Hanly" userId="67462bc7-2b51-4455-b2e7-b5f944a4684a" providerId="ADAL" clId="{C331A30D-C042-C44B-8150-9EF6F909FACB}" dt="2020-08-18T07:58:40.936" v="11404" actId="478"/>
          <ac:inkMkLst>
            <pc:docMk/>
            <pc:sldMk cId="1811503085" sldId="262"/>
            <ac:inkMk id="424" creationId="{3C3A1931-2FE4-3148-B759-751C16B0BACF}"/>
          </ac:inkMkLst>
        </pc:inkChg>
        <pc:inkChg chg="add del mod">
          <ac:chgData name="Mark Hanly" userId="67462bc7-2b51-4455-b2e7-b5f944a4684a" providerId="ADAL" clId="{C331A30D-C042-C44B-8150-9EF6F909FACB}" dt="2020-08-18T07:58:40.936" v="11404" actId="478"/>
          <ac:inkMkLst>
            <pc:docMk/>
            <pc:sldMk cId="1811503085" sldId="262"/>
            <ac:inkMk id="425" creationId="{0D252C0E-51A4-434A-AD6A-EFE729E3C81F}"/>
          </ac:inkMkLst>
        </pc:inkChg>
        <pc:inkChg chg="add del mod">
          <ac:chgData name="Mark Hanly" userId="67462bc7-2b51-4455-b2e7-b5f944a4684a" providerId="ADAL" clId="{C331A30D-C042-C44B-8150-9EF6F909FACB}" dt="2020-08-18T07:58:40.936" v="11404" actId="478"/>
          <ac:inkMkLst>
            <pc:docMk/>
            <pc:sldMk cId="1811503085" sldId="262"/>
            <ac:inkMk id="426" creationId="{E690BE65-7F52-1B43-B424-4FA819422B07}"/>
          </ac:inkMkLst>
        </pc:inkChg>
        <pc:inkChg chg="add del mod topLvl">
          <ac:chgData name="Mark Hanly" userId="67462bc7-2b51-4455-b2e7-b5f944a4684a" providerId="ADAL" clId="{C331A30D-C042-C44B-8150-9EF6F909FACB}" dt="2020-08-18T07:58:40.936" v="11404" actId="478"/>
          <ac:inkMkLst>
            <pc:docMk/>
            <pc:sldMk cId="1811503085" sldId="262"/>
            <ac:inkMk id="427" creationId="{590E2005-4287-0748-8D8D-758CDBF7FD24}"/>
          </ac:inkMkLst>
        </pc:inkChg>
        <pc:inkChg chg="add del mod topLvl">
          <ac:chgData name="Mark Hanly" userId="67462bc7-2b51-4455-b2e7-b5f944a4684a" providerId="ADAL" clId="{C331A30D-C042-C44B-8150-9EF6F909FACB}" dt="2020-08-18T07:58:40.936" v="11404" actId="478"/>
          <ac:inkMkLst>
            <pc:docMk/>
            <pc:sldMk cId="1811503085" sldId="262"/>
            <ac:inkMk id="428" creationId="{182C2487-8C0D-C640-B3F6-8C0845982B89}"/>
          </ac:inkMkLst>
        </pc:inkChg>
        <pc:inkChg chg="add del mod topLvl">
          <ac:chgData name="Mark Hanly" userId="67462bc7-2b51-4455-b2e7-b5f944a4684a" providerId="ADAL" clId="{C331A30D-C042-C44B-8150-9EF6F909FACB}" dt="2020-08-18T07:58:53.728" v="11405" actId="478"/>
          <ac:inkMkLst>
            <pc:docMk/>
            <pc:sldMk cId="1811503085" sldId="262"/>
            <ac:inkMk id="430" creationId="{867F6AF0-7C5F-4342-9122-840E8249DC28}"/>
          </ac:inkMkLst>
        </pc:inkChg>
        <pc:inkChg chg="add del mod topLvl">
          <ac:chgData name="Mark Hanly" userId="67462bc7-2b51-4455-b2e7-b5f944a4684a" providerId="ADAL" clId="{C331A30D-C042-C44B-8150-9EF6F909FACB}" dt="2020-08-18T07:58:40.936" v="11404" actId="478"/>
          <ac:inkMkLst>
            <pc:docMk/>
            <pc:sldMk cId="1811503085" sldId="262"/>
            <ac:inkMk id="431" creationId="{D4E43102-2FC6-7E41-BB1E-557BC8F763F5}"/>
          </ac:inkMkLst>
        </pc:inkChg>
        <pc:inkChg chg="add del mod topLvl">
          <ac:chgData name="Mark Hanly" userId="67462bc7-2b51-4455-b2e7-b5f944a4684a" providerId="ADAL" clId="{C331A30D-C042-C44B-8150-9EF6F909FACB}" dt="2020-08-18T07:58:40.936" v="11404" actId="478"/>
          <ac:inkMkLst>
            <pc:docMk/>
            <pc:sldMk cId="1811503085" sldId="262"/>
            <ac:inkMk id="433" creationId="{B2555719-202B-734D-A43C-F0670C7CCC18}"/>
          </ac:inkMkLst>
        </pc:inkChg>
        <pc:inkChg chg="add del mod topLvl">
          <ac:chgData name="Mark Hanly" userId="67462bc7-2b51-4455-b2e7-b5f944a4684a" providerId="ADAL" clId="{C331A30D-C042-C44B-8150-9EF6F909FACB}" dt="2020-08-18T07:59:01.560" v="11409"/>
          <ac:inkMkLst>
            <pc:docMk/>
            <pc:sldMk cId="1811503085" sldId="262"/>
            <ac:inkMk id="434" creationId="{0CC16390-85FD-534B-8D91-3250209A35C6}"/>
          </ac:inkMkLst>
        </pc:inkChg>
        <pc:inkChg chg="add del mod">
          <ac:chgData name="Mark Hanly" userId="67462bc7-2b51-4455-b2e7-b5f944a4684a" providerId="ADAL" clId="{C331A30D-C042-C44B-8150-9EF6F909FACB}" dt="2020-08-18T07:58:53.728" v="11405" actId="478"/>
          <ac:inkMkLst>
            <pc:docMk/>
            <pc:sldMk cId="1811503085" sldId="262"/>
            <ac:inkMk id="436" creationId="{2F3A5991-3FB9-EA43-A126-C2AD84F855EC}"/>
          </ac:inkMkLst>
        </pc:inkChg>
        <pc:inkChg chg="add del mod">
          <ac:chgData name="Mark Hanly" userId="67462bc7-2b51-4455-b2e7-b5f944a4684a" providerId="ADAL" clId="{C331A30D-C042-C44B-8150-9EF6F909FACB}" dt="2020-08-18T07:58:53.728" v="11405" actId="478"/>
          <ac:inkMkLst>
            <pc:docMk/>
            <pc:sldMk cId="1811503085" sldId="262"/>
            <ac:inkMk id="437" creationId="{716F0DD0-9554-8C4C-A664-51828A36230F}"/>
          </ac:inkMkLst>
        </pc:inkChg>
        <pc:inkChg chg="add del mod">
          <ac:chgData name="Mark Hanly" userId="67462bc7-2b51-4455-b2e7-b5f944a4684a" providerId="ADAL" clId="{C331A30D-C042-C44B-8150-9EF6F909FACB}" dt="2020-08-18T07:58:53.728" v="11405" actId="478"/>
          <ac:inkMkLst>
            <pc:docMk/>
            <pc:sldMk cId="1811503085" sldId="262"/>
            <ac:inkMk id="438" creationId="{96199B7F-BD43-124E-9A8B-8B2ECB0B691C}"/>
          </ac:inkMkLst>
        </pc:inkChg>
        <pc:inkChg chg="add del mod">
          <ac:chgData name="Mark Hanly" userId="67462bc7-2b51-4455-b2e7-b5f944a4684a" providerId="ADAL" clId="{C331A30D-C042-C44B-8150-9EF6F909FACB}" dt="2020-08-18T07:58:53.728" v="11405" actId="478"/>
          <ac:inkMkLst>
            <pc:docMk/>
            <pc:sldMk cId="1811503085" sldId="262"/>
            <ac:inkMk id="439" creationId="{614144F9-30C7-D142-9107-9643B1F6D8A1}"/>
          </ac:inkMkLst>
        </pc:inkChg>
        <pc:inkChg chg="add del mod topLvl">
          <ac:chgData name="Mark Hanly" userId="67462bc7-2b51-4455-b2e7-b5f944a4684a" providerId="ADAL" clId="{C331A30D-C042-C44B-8150-9EF6F909FACB}" dt="2020-08-18T07:58:53.728" v="11405" actId="478"/>
          <ac:inkMkLst>
            <pc:docMk/>
            <pc:sldMk cId="1811503085" sldId="262"/>
            <ac:inkMk id="440" creationId="{74148B37-845A-324C-BB1C-BB05FB52E280}"/>
          </ac:inkMkLst>
        </pc:inkChg>
        <pc:inkChg chg="add del mod">
          <ac:chgData name="Mark Hanly" userId="67462bc7-2b51-4455-b2e7-b5f944a4684a" providerId="ADAL" clId="{C331A30D-C042-C44B-8150-9EF6F909FACB}" dt="2020-08-18T07:58:53.728" v="11405" actId="478"/>
          <ac:inkMkLst>
            <pc:docMk/>
            <pc:sldMk cId="1811503085" sldId="262"/>
            <ac:inkMk id="441" creationId="{2F2FFB95-3922-9940-8285-8029AEB5A62B}"/>
          </ac:inkMkLst>
        </pc:inkChg>
        <pc:inkChg chg="add del mod">
          <ac:chgData name="Mark Hanly" userId="67462bc7-2b51-4455-b2e7-b5f944a4684a" providerId="ADAL" clId="{C331A30D-C042-C44B-8150-9EF6F909FACB}" dt="2020-08-18T07:58:53.728" v="11405" actId="478"/>
          <ac:inkMkLst>
            <pc:docMk/>
            <pc:sldMk cId="1811503085" sldId="262"/>
            <ac:inkMk id="442" creationId="{DA46AC2A-0977-A74D-9623-085C7F0AAFD0}"/>
          </ac:inkMkLst>
        </pc:inkChg>
        <pc:inkChg chg="add del mod topLvl">
          <ac:chgData name="Mark Hanly" userId="67462bc7-2b51-4455-b2e7-b5f944a4684a" providerId="ADAL" clId="{C331A30D-C042-C44B-8150-9EF6F909FACB}" dt="2020-08-18T07:58:53.728" v="11405" actId="478"/>
          <ac:inkMkLst>
            <pc:docMk/>
            <pc:sldMk cId="1811503085" sldId="262"/>
            <ac:inkMk id="443" creationId="{A6D70F9C-814B-CA41-A5A6-2AA5EEEAB3BB}"/>
          </ac:inkMkLst>
        </pc:inkChg>
        <pc:inkChg chg="add del mod">
          <ac:chgData name="Mark Hanly" userId="67462bc7-2b51-4455-b2e7-b5f944a4684a" providerId="ADAL" clId="{C331A30D-C042-C44B-8150-9EF6F909FACB}" dt="2020-08-18T07:58:53.728" v="11405" actId="478"/>
          <ac:inkMkLst>
            <pc:docMk/>
            <pc:sldMk cId="1811503085" sldId="262"/>
            <ac:inkMk id="445" creationId="{F4C28B92-BEE8-8C41-AE2A-7575611FA4B6}"/>
          </ac:inkMkLst>
        </pc:inkChg>
        <pc:inkChg chg="add del mod">
          <ac:chgData name="Mark Hanly" userId="67462bc7-2b51-4455-b2e7-b5f944a4684a" providerId="ADAL" clId="{C331A30D-C042-C44B-8150-9EF6F909FACB}" dt="2020-08-18T07:58:53.728" v="11405" actId="478"/>
          <ac:inkMkLst>
            <pc:docMk/>
            <pc:sldMk cId="1811503085" sldId="262"/>
            <ac:inkMk id="447" creationId="{C168D1D7-C654-7D40-835C-FE5E6BC70AAC}"/>
          </ac:inkMkLst>
        </pc:inkChg>
        <pc:inkChg chg="add del mod topLvl">
          <ac:chgData name="Mark Hanly" userId="67462bc7-2b51-4455-b2e7-b5f944a4684a" providerId="ADAL" clId="{C331A30D-C042-C44B-8150-9EF6F909FACB}" dt="2020-08-18T07:58:40.936" v="11404" actId="478"/>
          <ac:inkMkLst>
            <pc:docMk/>
            <pc:sldMk cId="1811503085" sldId="262"/>
            <ac:inkMk id="449" creationId="{C4A3D498-AE0D-0E40-8968-8BECAB8927EF}"/>
          </ac:inkMkLst>
        </pc:inkChg>
        <pc:inkChg chg="add del mod topLvl">
          <ac:chgData name="Mark Hanly" userId="67462bc7-2b51-4455-b2e7-b5f944a4684a" providerId="ADAL" clId="{C331A30D-C042-C44B-8150-9EF6F909FACB}" dt="2020-08-18T07:58:40.936" v="11404" actId="478"/>
          <ac:inkMkLst>
            <pc:docMk/>
            <pc:sldMk cId="1811503085" sldId="262"/>
            <ac:inkMk id="450" creationId="{89F5A2B6-720F-EC45-AA7F-E2A8535E8C0E}"/>
          </ac:inkMkLst>
        </pc:inkChg>
        <pc:inkChg chg="add del mod">
          <ac:chgData name="Mark Hanly" userId="67462bc7-2b51-4455-b2e7-b5f944a4684a" providerId="ADAL" clId="{C331A30D-C042-C44B-8150-9EF6F909FACB}" dt="2020-08-18T07:58:40.936" v="11404" actId="478"/>
          <ac:inkMkLst>
            <pc:docMk/>
            <pc:sldMk cId="1811503085" sldId="262"/>
            <ac:inkMk id="451" creationId="{8ABA8DAF-4D7E-2F42-B6C2-EEF3C54D1BAF}"/>
          </ac:inkMkLst>
        </pc:inkChg>
        <pc:inkChg chg="add del mod">
          <ac:chgData name="Mark Hanly" userId="67462bc7-2b51-4455-b2e7-b5f944a4684a" providerId="ADAL" clId="{C331A30D-C042-C44B-8150-9EF6F909FACB}" dt="2020-08-18T07:58:40.936" v="11404" actId="478"/>
          <ac:inkMkLst>
            <pc:docMk/>
            <pc:sldMk cId="1811503085" sldId="262"/>
            <ac:inkMk id="452" creationId="{CA258191-B085-1B43-A5D1-DE4DDF453E3D}"/>
          </ac:inkMkLst>
        </pc:inkChg>
        <pc:inkChg chg="add del mod">
          <ac:chgData name="Mark Hanly" userId="67462bc7-2b51-4455-b2e7-b5f944a4684a" providerId="ADAL" clId="{C331A30D-C042-C44B-8150-9EF6F909FACB}" dt="2020-08-18T07:58:40.936" v="11404" actId="478"/>
          <ac:inkMkLst>
            <pc:docMk/>
            <pc:sldMk cId="1811503085" sldId="262"/>
            <ac:inkMk id="453" creationId="{7FD34F23-5D03-C247-B236-AD183B0122C7}"/>
          </ac:inkMkLst>
        </pc:inkChg>
        <pc:inkChg chg="add del mod">
          <ac:chgData name="Mark Hanly" userId="67462bc7-2b51-4455-b2e7-b5f944a4684a" providerId="ADAL" clId="{C331A30D-C042-C44B-8150-9EF6F909FACB}" dt="2020-08-18T07:58:40.936" v="11404" actId="478"/>
          <ac:inkMkLst>
            <pc:docMk/>
            <pc:sldMk cId="1811503085" sldId="262"/>
            <ac:inkMk id="454" creationId="{D04B33A7-A188-1249-ADD3-DEC6D182787C}"/>
          </ac:inkMkLst>
        </pc:inkChg>
        <pc:inkChg chg="add del mod">
          <ac:chgData name="Mark Hanly" userId="67462bc7-2b51-4455-b2e7-b5f944a4684a" providerId="ADAL" clId="{C331A30D-C042-C44B-8150-9EF6F909FACB}" dt="2020-08-18T07:58:40.936" v="11404" actId="478"/>
          <ac:inkMkLst>
            <pc:docMk/>
            <pc:sldMk cId="1811503085" sldId="262"/>
            <ac:inkMk id="455" creationId="{24B1362A-0E01-8542-BA22-B288C739F090}"/>
          </ac:inkMkLst>
        </pc:inkChg>
        <pc:inkChg chg="add del mod">
          <ac:chgData name="Mark Hanly" userId="67462bc7-2b51-4455-b2e7-b5f944a4684a" providerId="ADAL" clId="{C331A30D-C042-C44B-8150-9EF6F909FACB}" dt="2020-08-18T07:58:40.936" v="11404" actId="478"/>
          <ac:inkMkLst>
            <pc:docMk/>
            <pc:sldMk cId="1811503085" sldId="262"/>
            <ac:inkMk id="456" creationId="{4C77DD37-5FFA-FF4A-984F-971F7E6F6B1B}"/>
          </ac:inkMkLst>
        </pc:inkChg>
        <pc:inkChg chg="add del mod">
          <ac:chgData name="Mark Hanly" userId="67462bc7-2b51-4455-b2e7-b5f944a4684a" providerId="ADAL" clId="{C331A30D-C042-C44B-8150-9EF6F909FACB}" dt="2020-08-18T07:58:40.936" v="11404" actId="478"/>
          <ac:inkMkLst>
            <pc:docMk/>
            <pc:sldMk cId="1811503085" sldId="262"/>
            <ac:inkMk id="457" creationId="{899973AA-28C2-1049-BF31-D529688E67EF}"/>
          </ac:inkMkLst>
        </pc:inkChg>
        <pc:inkChg chg="add del mod topLvl">
          <ac:chgData name="Mark Hanly" userId="67462bc7-2b51-4455-b2e7-b5f944a4684a" providerId="ADAL" clId="{C331A30D-C042-C44B-8150-9EF6F909FACB}" dt="2020-08-18T07:58:40.936" v="11404" actId="478"/>
          <ac:inkMkLst>
            <pc:docMk/>
            <pc:sldMk cId="1811503085" sldId="262"/>
            <ac:inkMk id="458" creationId="{843B00C9-8623-124D-A9BD-AF2CF8B0BDC3}"/>
          </ac:inkMkLst>
        </pc:inkChg>
        <pc:inkChg chg="add del mod">
          <ac:chgData name="Mark Hanly" userId="67462bc7-2b51-4455-b2e7-b5f944a4684a" providerId="ADAL" clId="{C331A30D-C042-C44B-8150-9EF6F909FACB}" dt="2020-08-18T07:58:40.936" v="11404" actId="478"/>
          <ac:inkMkLst>
            <pc:docMk/>
            <pc:sldMk cId="1811503085" sldId="262"/>
            <ac:inkMk id="459" creationId="{959B9316-98DE-F24E-A6DB-800D862A7143}"/>
          </ac:inkMkLst>
        </pc:inkChg>
        <pc:inkChg chg="add del mod">
          <ac:chgData name="Mark Hanly" userId="67462bc7-2b51-4455-b2e7-b5f944a4684a" providerId="ADAL" clId="{C331A30D-C042-C44B-8150-9EF6F909FACB}" dt="2020-08-18T07:58:40.936" v="11404" actId="478"/>
          <ac:inkMkLst>
            <pc:docMk/>
            <pc:sldMk cId="1811503085" sldId="262"/>
            <ac:inkMk id="460" creationId="{F3ADD26B-1318-2C48-9104-A75AB65BA76C}"/>
          </ac:inkMkLst>
        </pc:inkChg>
        <pc:inkChg chg="add del mod">
          <ac:chgData name="Mark Hanly" userId="67462bc7-2b51-4455-b2e7-b5f944a4684a" providerId="ADAL" clId="{C331A30D-C042-C44B-8150-9EF6F909FACB}" dt="2020-08-18T07:58:40.936" v="11404" actId="478"/>
          <ac:inkMkLst>
            <pc:docMk/>
            <pc:sldMk cId="1811503085" sldId="262"/>
            <ac:inkMk id="461" creationId="{C4D32FFA-730D-BD45-A3AD-0E758003A0DB}"/>
          </ac:inkMkLst>
        </pc:inkChg>
        <pc:inkChg chg="add del mod">
          <ac:chgData name="Mark Hanly" userId="67462bc7-2b51-4455-b2e7-b5f944a4684a" providerId="ADAL" clId="{C331A30D-C042-C44B-8150-9EF6F909FACB}" dt="2020-08-18T07:58:40.936" v="11404" actId="478"/>
          <ac:inkMkLst>
            <pc:docMk/>
            <pc:sldMk cId="1811503085" sldId="262"/>
            <ac:inkMk id="462" creationId="{30B303D2-405D-1C4F-B010-4A8D1855E491}"/>
          </ac:inkMkLst>
        </pc:inkChg>
        <pc:inkChg chg="add del mod">
          <ac:chgData name="Mark Hanly" userId="67462bc7-2b51-4455-b2e7-b5f944a4684a" providerId="ADAL" clId="{C331A30D-C042-C44B-8150-9EF6F909FACB}" dt="2020-08-18T07:58:40.936" v="11404" actId="478"/>
          <ac:inkMkLst>
            <pc:docMk/>
            <pc:sldMk cId="1811503085" sldId="262"/>
            <ac:inkMk id="463" creationId="{506D1A0F-33C7-2E4D-9115-641AD746F6AE}"/>
          </ac:inkMkLst>
        </pc:inkChg>
        <pc:inkChg chg="add del mod topLvl">
          <ac:chgData name="Mark Hanly" userId="67462bc7-2b51-4455-b2e7-b5f944a4684a" providerId="ADAL" clId="{C331A30D-C042-C44B-8150-9EF6F909FACB}" dt="2020-08-18T07:58:40.936" v="11404" actId="478"/>
          <ac:inkMkLst>
            <pc:docMk/>
            <pc:sldMk cId="1811503085" sldId="262"/>
            <ac:inkMk id="464" creationId="{FD7541F7-12DB-9246-BAB2-D8C13DFAA793}"/>
          </ac:inkMkLst>
        </pc:inkChg>
        <pc:inkChg chg="add del">
          <ac:chgData name="Mark Hanly" userId="67462bc7-2b51-4455-b2e7-b5f944a4684a" providerId="ADAL" clId="{C331A30D-C042-C44B-8150-9EF6F909FACB}" dt="2020-08-18T07:58:40.936" v="11404" actId="478"/>
          <ac:inkMkLst>
            <pc:docMk/>
            <pc:sldMk cId="1811503085" sldId="262"/>
            <ac:inkMk id="467" creationId="{71DC6081-108C-5B42-BFE9-1BA40748FC58}"/>
          </ac:inkMkLst>
        </pc:inkChg>
        <pc:inkChg chg="add del mod topLvl">
          <ac:chgData name="Mark Hanly" userId="67462bc7-2b51-4455-b2e7-b5f944a4684a" providerId="ADAL" clId="{C331A30D-C042-C44B-8150-9EF6F909FACB}" dt="2020-08-18T07:58:40.936" v="11404" actId="478"/>
          <ac:inkMkLst>
            <pc:docMk/>
            <pc:sldMk cId="1811503085" sldId="262"/>
            <ac:inkMk id="468" creationId="{19A86AF6-83D9-E244-826D-FE5D6A75F881}"/>
          </ac:inkMkLst>
        </pc:inkChg>
        <pc:inkChg chg="add del mod">
          <ac:chgData name="Mark Hanly" userId="67462bc7-2b51-4455-b2e7-b5f944a4684a" providerId="ADAL" clId="{C331A30D-C042-C44B-8150-9EF6F909FACB}" dt="2020-08-18T07:58:40.936" v="11404" actId="478"/>
          <ac:inkMkLst>
            <pc:docMk/>
            <pc:sldMk cId="1811503085" sldId="262"/>
            <ac:inkMk id="469" creationId="{C3BBD811-FDDB-5B47-BC9C-3F264BF0A675}"/>
          </ac:inkMkLst>
        </pc:inkChg>
        <pc:inkChg chg="add del mod topLvl">
          <ac:chgData name="Mark Hanly" userId="67462bc7-2b51-4455-b2e7-b5f944a4684a" providerId="ADAL" clId="{C331A30D-C042-C44B-8150-9EF6F909FACB}" dt="2020-08-18T07:58:40.936" v="11404" actId="478"/>
          <ac:inkMkLst>
            <pc:docMk/>
            <pc:sldMk cId="1811503085" sldId="262"/>
            <ac:inkMk id="470" creationId="{0C272FF4-AADA-1C4D-A2A0-A1C8665070B7}"/>
          </ac:inkMkLst>
        </pc:inkChg>
        <pc:inkChg chg="add del mod">
          <ac:chgData name="Mark Hanly" userId="67462bc7-2b51-4455-b2e7-b5f944a4684a" providerId="ADAL" clId="{C331A30D-C042-C44B-8150-9EF6F909FACB}" dt="2020-08-18T07:58:40.936" v="11404" actId="478"/>
          <ac:inkMkLst>
            <pc:docMk/>
            <pc:sldMk cId="1811503085" sldId="262"/>
            <ac:inkMk id="471" creationId="{24F8F057-4C62-EE4B-8E94-320965C2A6D0}"/>
          </ac:inkMkLst>
        </pc:inkChg>
        <pc:inkChg chg="add del mod topLvl">
          <ac:chgData name="Mark Hanly" userId="67462bc7-2b51-4455-b2e7-b5f944a4684a" providerId="ADAL" clId="{C331A30D-C042-C44B-8150-9EF6F909FACB}" dt="2020-08-18T07:58:40.936" v="11404" actId="478"/>
          <ac:inkMkLst>
            <pc:docMk/>
            <pc:sldMk cId="1811503085" sldId="262"/>
            <ac:inkMk id="472" creationId="{6739B9CB-6B85-7046-B973-014999C3A1C7}"/>
          </ac:inkMkLst>
        </pc:inkChg>
        <pc:inkChg chg="add del mod topLvl">
          <ac:chgData name="Mark Hanly" userId="67462bc7-2b51-4455-b2e7-b5f944a4684a" providerId="ADAL" clId="{C331A30D-C042-C44B-8150-9EF6F909FACB}" dt="2020-08-18T07:58:40.936" v="11404" actId="478"/>
          <ac:inkMkLst>
            <pc:docMk/>
            <pc:sldMk cId="1811503085" sldId="262"/>
            <ac:inkMk id="473" creationId="{ACCA357F-C642-E345-8F04-4C9DFA1BDCCA}"/>
          </ac:inkMkLst>
        </pc:inkChg>
        <pc:inkChg chg="add del mod">
          <ac:chgData name="Mark Hanly" userId="67462bc7-2b51-4455-b2e7-b5f944a4684a" providerId="ADAL" clId="{C331A30D-C042-C44B-8150-9EF6F909FACB}" dt="2020-08-18T08:57:27.612" v="13727"/>
          <ac:inkMkLst>
            <pc:docMk/>
            <pc:sldMk cId="1811503085" sldId="262"/>
            <ac:inkMk id="476" creationId="{5F42CF1D-F1C0-AB40-8138-C9DC0835D3B5}"/>
          </ac:inkMkLst>
        </pc:inkChg>
        <pc:inkChg chg="add mod">
          <ac:chgData name="Mark Hanly" userId="67462bc7-2b51-4455-b2e7-b5f944a4684a" providerId="ADAL" clId="{C331A30D-C042-C44B-8150-9EF6F909FACB}" dt="2020-08-18T08:57:36.563" v="13729"/>
          <ac:inkMkLst>
            <pc:docMk/>
            <pc:sldMk cId="1811503085" sldId="262"/>
            <ac:inkMk id="478" creationId="{633C56D5-CF19-3A40-962E-F38327462B34}"/>
          </ac:inkMkLst>
        </pc:inkChg>
        <pc:inkChg chg="add mod">
          <ac:chgData name="Mark Hanly" userId="67462bc7-2b51-4455-b2e7-b5f944a4684a" providerId="ADAL" clId="{C331A30D-C042-C44B-8150-9EF6F909FACB}" dt="2020-08-18T09:49:26.104" v="16108"/>
          <ac:inkMkLst>
            <pc:docMk/>
            <pc:sldMk cId="1811503085" sldId="262"/>
            <ac:inkMk id="480" creationId="{3094D7AC-0026-2348-8F07-A0FDD3D36164}"/>
          </ac:inkMkLst>
        </pc:inkChg>
        <pc:inkChg chg="add mod">
          <ac:chgData name="Mark Hanly" userId="67462bc7-2b51-4455-b2e7-b5f944a4684a" providerId="ADAL" clId="{C331A30D-C042-C44B-8150-9EF6F909FACB}" dt="2020-08-18T09:49:26.104" v="16108"/>
          <ac:inkMkLst>
            <pc:docMk/>
            <pc:sldMk cId="1811503085" sldId="262"/>
            <ac:inkMk id="481" creationId="{1D5EB972-EFC3-9246-8531-8F1760263467}"/>
          </ac:inkMkLst>
        </pc:inkChg>
        <pc:inkChg chg="add mod">
          <ac:chgData name="Mark Hanly" userId="67462bc7-2b51-4455-b2e7-b5f944a4684a" providerId="ADAL" clId="{C331A30D-C042-C44B-8150-9EF6F909FACB}" dt="2020-08-18T09:49:26.104" v="16108"/>
          <ac:inkMkLst>
            <pc:docMk/>
            <pc:sldMk cId="1811503085" sldId="262"/>
            <ac:inkMk id="482" creationId="{91AB990D-0AB3-584C-82EA-D164E416E835}"/>
          </ac:inkMkLst>
        </pc:inkChg>
        <pc:inkChg chg="add mod">
          <ac:chgData name="Mark Hanly" userId="67462bc7-2b51-4455-b2e7-b5f944a4684a" providerId="ADAL" clId="{C331A30D-C042-C44B-8150-9EF6F909FACB}" dt="2020-08-18T09:49:26.104" v="16108"/>
          <ac:inkMkLst>
            <pc:docMk/>
            <pc:sldMk cId="1811503085" sldId="262"/>
            <ac:inkMk id="483" creationId="{C9BE055D-4CEF-F444-AFDD-1DF7F3A97185}"/>
          </ac:inkMkLst>
        </pc:inkChg>
        <pc:inkChg chg="add mod">
          <ac:chgData name="Mark Hanly" userId="67462bc7-2b51-4455-b2e7-b5f944a4684a" providerId="ADAL" clId="{C331A30D-C042-C44B-8150-9EF6F909FACB}" dt="2020-08-18T09:49:31.008" v="16111"/>
          <ac:inkMkLst>
            <pc:docMk/>
            <pc:sldMk cId="1811503085" sldId="262"/>
            <ac:inkMk id="485" creationId="{8B282334-3A73-2648-BD67-C22179847EA9}"/>
          </ac:inkMkLst>
        </pc:inkChg>
        <pc:inkChg chg="add mod">
          <ac:chgData name="Mark Hanly" userId="67462bc7-2b51-4455-b2e7-b5f944a4684a" providerId="ADAL" clId="{C331A30D-C042-C44B-8150-9EF6F909FACB}" dt="2020-08-18T09:49:31.008" v="16111"/>
          <ac:inkMkLst>
            <pc:docMk/>
            <pc:sldMk cId="1811503085" sldId="262"/>
            <ac:inkMk id="486" creationId="{D48E9302-F70E-2C43-9DDA-B53F12B25EAA}"/>
          </ac:inkMkLst>
        </pc:inkChg>
        <pc:inkChg chg="add del">
          <ac:chgData name="Mark Hanly" userId="67462bc7-2b51-4455-b2e7-b5f944a4684a" providerId="ADAL" clId="{C331A30D-C042-C44B-8150-9EF6F909FACB}" dt="2020-08-18T09:49:43.882" v="16113" actId="478"/>
          <ac:inkMkLst>
            <pc:docMk/>
            <pc:sldMk cId="1811503085" sldId="262"/>
            <ac:inkMk id="488" creationId="{AC34E72E-F159-2445-84D0-5B3CCAF23F0A}"/>
          </ac:inkMkLst>
        </pc:inkChg>
        <pc:inkChg chg="add mod">
          <ac:chgData name="Mark Hanly" userId="67462bc7-2b51-4455-b2e7-b5f944a4684a" providerId="ADAL" clId="{C331A30D-C042-C44B-8150-9EF6F909FACB}" dt="2020-08-18T09:51:23.864" v="16120"/>
          <ac:inkMkLst>
            <pc:docMk/>
            <pc:sldMk cId="1811503085" sldId="262"/>
            <ac:inkMk id="489" creationId="{90E9FB9B-F9EA-1447-927F-EF9112F0BD06}"/>
          </ac:inkMkLst>
        </pc:inkChg>
        <pc:inkChg chg="add mod">
          <ac:chgData name="Mark Hanly" userId="67462bc7-2b51-4455-b2e7-b5f944a4684a" providerId="ADAL" clId="{C331A30D-C042-C44B-8150-9EF6F909FACB}" dt="2020-08-18T09:51:23.864" v="16120"/>
          <ac:inkMkLst>
            <pc:docMk/>
            <pc:sldMk cId="1811503085" sldId="262"/>
            <ac:inkMk id="490" creationId="{4584CA52-7BDF-5F44-9644-10DED61557F5}"/>
          </ac:inkMkLst>
        </pc:inkChg>
        <pc:inkChg chg="add mod">
          <ac:chgData name="Mark Hanly" userId="67462bc7-2b51-4455-b2e7-b5f944a4684a" providerId="ADAL" clId="{C331A30D-C042-C44B-8150-9EF6F909FACB}" dt="2020-08-18T09:51:23.864" v="16120"/>
          <ac:inkMkLst>
            <pc:docMk/>
            <pc:sldMk cId="1811503085" sldId="262"/>
            <ac:inkMk id="491" creationId="{632B1AF7-B991-F64C-9CFD-62064570710B}"/>
          </ac:inkMkLst>
        </pc:inkChg>
        <pc:inkChg chg="add mod">
          <ac:chgData name="Mark Hanly" userId="67462bc7-2b51-4455-b2e7-b5f944a4684a" providerId="ADAL" clId="{C331A30D-C042-C44B-8150-9EF6F909FACB}" dt="2020-08-18T09:51:23.864" v="16120"/>
          <ac:inkMkLst>
            <pc:docMk/>
            <pc:sldMk cId="1811503085" sldId="262"/>
            <ac:inkMk id="492" creationId="{DFCCC312-516A-F842-B2EF-269C04D1C8C3}"/>
          </ac:inkMkLst>
        </pc:inkChg>
        <pc:inkChg chg="add mod">
          <ac:chgData name="Mark Hanly" userId="67462bc7-2b51-4455-b2e7-b5f944a4684a" providerId="ADAL" clId="{C331A30D-C042-C44B-8150-9EF6F909FACB}" dt="2020-08-18T09:51:27.244" v="16123"/>
          <ac:inkMkLst>
            <pc:docMk/>
            <pc:sldMk cId="1811503085" sldId="262"/>
            <ac:inkMk id="494" creationId="{52402D7B-B58B-354B-88C8-C532109F6FD5}"/>
          </ac:inkMkLst>
        </pc:inkChg>
        <pc:inkChg chg="add mod">
          <ac:chgData name="Mark Hanly" userId="67462bc7-2b51-4455-b2e7-b5f944a4684a" providerId="ADAL" clId="{C331A30D-C042-C44B-8150-9EF6F909FACB}" dt="2020-08-18T09:51:27.244" v="16123"/>
          <ac:inkMkLst>
            <pc:docMk/>
            <pc:sldMk cId="1811503085" sldId="262"/>
            <ac:inkMk id="495" creationId="{990F07AD-6FA6-7942-8FC1-B7CEC14CB286}"/>
          </ac:inkMkLst>
        </pc:inkChg>
        <pc:inkChg chg="add mod">
          <ac:chgData name="Mark Hanly" userId="67462bc7-2b51-4455-b2e7-b5f944a4684a" providerId="ADAL" clId="{C331A30D-C042-C44B-8150-9EF6F909FACB}" dt="2020-08-18T09:51:34.581" v="16135"/>
          <ac:inkMkLst>
            <pc:docMk/>
            <pc:sldMk cId="1811503085" sldId="262"/>
            <ac:inkMk id="497" creationId="{5AA60DE5-2F9F-5141-8AA6-95B884E0099F}"/>
          </ac:inkMkLst>
        </pc:inkChg>
        <pc:inkChg chg="add mod">
          <ac:chgData name="Mark Hanly" userId="67462bc7-2b51-4455-b2e7-b5f944a4684a" providerId="ADAL" clId="{C331A30D-C042-C44B-8150-9EF6F909FACB}" dt="2020-08-18T09:51:34.581" v="16135"/>
          <ac:inkMkLst>
            <pc:docMk/>
            <pc:sldMk cId="1811503085" sldId="262"/>
            <ac:inkMk id="498" creationId="{B4C3C367-2E3B-1D43-ABC9-5B532B04FDE3}"/>
          </ac:inkMkLst>
        </pc:inkChg>
        <pc:inkChg chg="add mod">
          <ac:chgData name="Mark Hanly" userId="67462bc7-2b51-4455-b2e7-b5f944a4684a" providerId="ADAL" clId="{C331A30D-C042-C44B-8150-9EF6F909FACB}" dt="2020-08-18T09:51:34.581" v="16135"/>
          <ac:inkMkLst>
            <pc:docMk/>
            <pc:sldMk cId="1811503085" sldId="262"/>
            <ac:inkMk id="499" creationId="{0CF2896A-C0F3-6646-B6FF-8F57C730DE1A}"/>
          </ac:inkMkLst>
        </pc:inkChg>
        <pc:inkChg chg="add mod">
          <ac:chgData name="Mark Hanly" userId="67462bc7-2b51-4455-b2e7-b5f944a4684a" providerId="ADAL" clId="{C331A30D-C042-C44B-8150-9EF6F909FACB}" dt="2020-08-18T09:51:34.581" v="16135"/>
          <ac:inkMkLst>
            <pc:docMk/>
            <pc:sldMk cId="1811503085" sldId="262"/>
            <ac:inkMk id="501" creationId="{C9EC76D6-9DF2-1F47-81AD-475D05D2B103}"/>
          </ac:inkMkLst>
        </pc:inkChg>
        <pc:inkChg chg="add mod">
          <ac:chgData name="Mark Hanly" userId="67462bc7-2b51-4455-b2e7-b5f944a4684a" providerId="ADAL" clId="{C331A30D-C042-C44B-8150-9EF6F909FACB}" dt="2020-08-18T09:51:34.581" v="16135"/>
          <ac:inkMkLst>
            <pc:docMk/>
            <pc:sldMk cId="1811503085" sldId="262"/>
            <ac:inkMk id="502" creationId="{7445A355-B6D7-3342-B191-75B1AEC243E7}"/>
          </ac:inkMkLst>
        </pc:inkChg>
        <pc:inkChg chg="add mod">
          <ac:chgData name="Mark Hanly" userId="67462bc7-2b51-4455-b2e7-b5f944a4684a" providerId="ADAL" clId="{C331A30D-C042-C44B-8150-9EF6F909FACB}" dt="2020-08-18T09:51:34.581" v="16135"/>
          <ac:inkMkLst>
            <pc:docMk/>
            <pc:sldMk cId="1811503085" sldId="262"/>
            <ac:inkMk id="503" creationId="{9409ECFF-B736-8C4A-B014-86C311EC86CE}"/>
          </ac:inkMkLst>
        </pc:inkChg>
        <pc:inkChg chg="add mod">
          <ac:chgData name="Mark Hanly" userId="67462bc7-2b51-4455-b2e7-b5f944a4684a" providerId="ADAL" clId="{C331A30D-C042-C44B-8150-9EF6F909FACB}" dt="2020-08-18T09:51:34.581" v="16135"/>
          <ac:inkMkLst>
            <pc:docMk/>
            <pc:sldMk cId="1811503085" sldId="262"/>
            <ac:inkMk id="504" creationId="{308B5F71-FD09-F044-B831-D6D83CBF188B}"/>
          </ac:inkMkLst>
        </pc:inkChg>
        <pc:inkChg chg="add mod">
          <ac:chgData name="Mark Hanly" userId="67462bc7-2b51-4455-b2e7-b5f944a4684a" providerId="ADAL" clId="{C331A30D-C042-C44B-8150-9EF6F909FACB}" dt="2020-08-18T09:51:34.581" v="16135"/>
          <ac:inkMkLst>
            <pc:docMk/>
            <pc:sldMk cId="1811503085" sldId="262"/>
            <ac:inkMk id="505" creationId="{F0F3EAA9-DDFE-024D-A5B4-3EDFA1F18FD6}"/>
          </ac:inkMkLst>
        </pc:inkChg>
        <pc:inkChg chg="add mod">
          <ac:chgData name="Mark Hanly" userId="67462bc7-2b51-4455-b2e7-b5f944a4684a" providerId="ADAL" clId="{C331A30D-C042-C44B-8150-9EF6F909FACB}" dt="2020-08-18T09:51:34.581" v="16135"/>
          <ac:inkMkLst>
            <pc:docMk/>
            <pc:sldMk cId="1811503085" sldId="262"/>
            <ac:inkMk id="506" creationId="{C95A8FAB-5B6F-284B-A755-919F184469E1}"/>
          </ac:inkMkLst>
        </pc:inkChg>
        <pc:inkChg chg="add mod">
          <ac:chgData name="Mark Hanly" userId="67462bc7-2b51-4455-b2e7-b5f944a4684a" providerId="ADAL" clId="{C331A30D-C042-C44B-8150-9EF6F909FACB}" dt="2020-08-18T09:51:34.581" v="16135"/>
          <ac:inkMkLst>
            <pc:docMk/>
            <pc:sldMk cId="1811503085" sldId="262"/>
            <ac:inkMk id="507" creationId="{087D1EC1-75D0-4B4F-B1B3-4751514EEA4C}"/>
          </ac:inkMkLst>
        </pc:inkChg>
        <pc:inkChg chg="add mod">
          <ac:chgData name="Mark Hanly" userId="67462bc7-2b51-4455-b2e7-b5f944a4684a" providerId="ADAL" clId="{C331A30D-C042-C44B-8150-9EF6F909FACB}" dt="2020-08-18T09:51:41.250" v="16144"/>
          <ac:inkMkLst>
            <pc:docMk/>
            <pc:sldMk cId="1811503085" sldId="262"/>
            <ac:inkMk id="509" creationId="{8C633793-69B4-4143-AFC0-E605007DC046}"/>
          </ac:inkMkLst>
        </pc:inkChg>
        <pc:inkChg chg="add mod">
          <ac:chgData name="Mark Hanly" userId="67462bc7-2b51-4455-b2e7-b5f944a4684a" providerId="ADAL" clId="{C331A30D-C042-C44B-8150-9EF6F909FACB}" dt="2020-08-18T09:51:41.250" v="16144"/>
          <ac:inkMkLst>
            <pc:docMk/>
            <pc:sldMk cId="1811503085" sldId="262"/>
            <ac:inkMk id="510" creationId="{C31002A2-6ACD-7F4B-A133-19D9819A416E}"/>
          </ac:inkMkLst>
        </pc:inkChg>
        <pc:inkChg chg="add mod">
          <ac:chgData name="Mark Hanly" userId="67462bc7-2b51-4455-b2e7-b5f944a4684a" providerId="ADAL" clId="{C331A30D-C042-C44B-8150-9EF6F909FACB}" dt="2020-08-18T09:51:41.250" v="16144"/>
          <ac:inkMkLst>
            <pc:docMk/>
            <pc:sldMk cId="1811503085" sldId="262"/>
            <ac:inkMk id="511" creationId="{DE9B0002-8CCA-FF40-9AB7-89A03687E2E1}"/>
          </ac:inkMkLst>
        </pc:inkChg>
        <pc:inkChg chg="add mod">
          <ac:chgData name="Mark Hanly" userId="67462bc7-2b51-4455-b2e7-b5f944a4684a" providerId="ADAL" clId="{C331A30D-C042-C44B-8150-9EF6F909FACB}" dt="2020-08-18T09:51:41.250" v="16144"/>
          <ac:inkMkLst>
            <pc:docMk/>
            <pc:sldMk cId="1811503085" sldId="262"/>
            <ac:inkMk id="512" creationId="{1F313DA8-67FF-004D-A1E7-BD3DA0E836C3}"/>
          </ac:inkMkLst>
        </pc:inkChg>
        <pc:inkChg chg="add mod">
          <ac:chgData name="Mark Hanly" userId="67462bc7-2b51-4455-b2e7-b5f944a4684a" providerId="ADAL" clId="{C331A30D-C042-C44B-8150-9EF6F909FACB}" dt="2020-08-18T09:51:41.250" v="16144"/>
          <ac:inkMkLst>
            <pc:docMk/>
            <pc:sldMk cId="1811503085" sldId="262"/>
            <ac:inkMk id="513" creationId="{00324498-470C-D346-BDCC-77A1F62EC046}"/>
          </ac:inkMkLst>
        </pc:inkChg>
        <pc:inkChg chg="add">
          <ac:chgData name="Mark Hanly" userId="67462bc7-2b51-4455-b2e7-b5f944a4684a" providerId="ADAL" clId="{C331A30D-C042-C44B-8150-9EF6F909FACB}" dt="2020-08-18T09:51:39.494" v="16142" actId="9405"/>
          <ac:inkMkLst>
            <pc:docMk/>
            <pc:sldMk cId="1811503085" sldId="262"/>
            <ac:inkMk id="515" creationId="{81BEBE4D-8058-6849-996E-3C0DA973F6A6}"/>
          </ac:inkMkLst>
        </pc:inkChg>
        <pc:inkChg chg="add mod">
          <ac:chgData name="Mark Hanly" userId="67462bc7-2b51-4455-b2e7-b5f944a4684a" providerId="ADAL" clId="{C331A30D-C042-C44B-8150-9EF6F909FACB}" dt="2020-08-18T09:51:41.250" v="16144"/>
          <ac:inkMkLst>
            <pc:docMk/>
            <pc:sldMk cId="1811503085" sldId="262"/>
            <ac:inkMk id="516" creationId="{7EDF81B8-9DF3-1C49-BCC6-DC7D84FC5522}"/>
          </ac:inkMkLst>
        </pc:inkChg>
        <pc:inkChg chg="add mod">
          <ac:chgData name="Mark Hanly" userId="67462bc7-2b51-4455-b2e7-b5f944a4684a" providerId="ADAL" clId="{C331A30D-C042-C44B-8150-9EF6F909FACB}" dt="2020-08-18T09:51:58.746" v="16169"/>
          <ac:inkMkLst>
            <pc:docMk/>
            <pc:sldMk cId="1811503085" sldId="262"/>
            <ac:inkMk id="518" creationId="{EFB24FFF-2DBA-B840-8604-C958926A3B8E}"/>
          </ac:inkMkLst>
        </pc:inkChg>
        <pc:inkChg chg="add mod">
          <ac:chgData name="Mark Hanly" userId="67462bc7-2b51-4455-b2e7-b5f944a4684a" providerId="ADAL" clId="{C331A30D-C042-C44B-8150-9EF6F909FACB}" dt="2020-08-18T09:51:58.746" v="16169"/>
          <ac:inkMkLst>
            <pc:docMk/>
            <pc:sldMk cId="1811503085" sldId="262"/>
            <ac:inkMk id="519" creationId="{507B3452-689F-9244-9C6B-49FE4D78E18B}"/>
          </ac:inkMkLst>
        </pc:inkChg>
        <pc:inkChg chg="add mod">
          <ac:chgData name="Mark Hanly" userId="67462bc7-2b51-4455-b2e7-b5f944a4684a" providerId="ADAL" clId="{C331A30D-C042-C44B-8150-9EF6F909FACB}" dt="2020-08-18T09:51:58.746" v="16169"/>
          <ac:inkMkLst>
            <pc:docMk/>
            <pc:sldMk cId="1811503085" sldId="262"/>
            <ac:inkMk id="520" creationId="{19FAC0F4-090C-B344-BE11-612B9ED77856}"/>
          </ac:inkMkLst>
        </pc:inkChg>
        <pc:inkChg chg="add mod">
          <ac:chgData name="Mark Hanly" userId="67462bc7-2b51-4455-b2e7-b5f944a4684a" providerId="ADAL" clId="{C331A30D-C042-C44B-8150-9EF6F909FACB}" dt="2020-08-18T09:51:58.746" v="16169"/>
          <ac:inkMkLst>
            <pc:docMk/>
            <pc:sldMk cId="1811503085" sldId="262"/>
            <ac:inkMk id="521" creationId="{5F6525F3-8132-BB42-8616-EDAD90028524}"/>
          </ac:inkMkLst>
        </pc:inkChg>
        <pc:inkChg chg="add mod">
          <ac:chgData name="Mark Hanly" userId="67462bc7-2b51-4455-b2e7-b5f944a4684a" providerId="ADAL" clId="{C331A30D-C042-C44B-8150-9EF6F909FACB}" dt="2020-08-18T09:51:58.746" v="16169"/>
          <ac:inkMkLst>
            <pc:docMk/>
            <pc:sldMk cId="1811503085" sldId="262"/>
            <ac:inkMk id="523" creationId="{C828CB0B-C52B-504A-8C21-86F3C14A6A89}"/>
          </ac:inkMkLst>
        </pc:inkChg>
        <pc:inkChg chg="add mod">
          <ac:chgData name="Mark Hanly" userId="67462bc7-2b51-4455-b2e7-b5f944a4684a" providerId="ADAL" clId="{C331A30D-C042-C44B-8150-9EF6F909FACB}" dt="2020-08-18T09:51:58.746" v="16169"/>
          <ac:inkMkLst>
            <pc:docMk/>
            <pc:sldMk cId="1811503085" sldId="262"/>
            <ac:inkMk id="524" creationId="{B8758AC9-6D84-B444-B07D-6029FDEFE1A3}"/>
          </ac:inkMkLst>
        </pc:inkChg>
        <pc:inkChg chg="add mod">
          <ac:chgData name="Mark Hanly" userId="67462bc7-2b51-4455-b2e7-b5f944a4684a" providerId="ADAL" clId="{C331A30D-C042-C44B-8150-9EF6F909FACB}" dt="2020-08-18T09:51:57.821" v="16167"/>
          <ac:inkMkLst>
            <pc:docMk/>
            <pc:sldMk cId="1811503085" sldId="262"/>
            <ac:inkMk id="526" creationId="{14D7C9FB-E45F-CA48-BE64-5A2724209A44}"/>
          </ac:inkMkLst>
        </pc:inkChg>
        <pc:inkChg chg="add mod">
          <ac:chgData name="Mark Hanly" userId="67462bc7-2b51-4455-b2e7-b5f944a4684a" providerId="ADAL" clId="{C331A30D-C042-C44B-8150-9EF6F909FACB}" dt="2020-08-18T09:51:57.821" v="16167"/>
          <ac:inkMkLst>
            <pc:docMk/>
            <pc:sldMk cId="1811503085" sldId="262"/>
            <ac:inkMk id="527" creationId="{E135EBB6-EA17-8142-9AB9-84623047BAC3}"/>
          </ac:inkMkLst>
        </pc:inkChg>
        <pc:inkChg chg="add mod">
          <ac:chgData name="Mark Hanly" userId="67462bc7-2b51-4455-b2e7-b5f944a4684a" providerId="ADAL" clId="{C331A30D-C042-C44B-8150-9EF6F909FACB}" dt="2020-08-18T09:51:57.821" v="16167"/>
          <ac:inkMkLst>
            <pc:docMk/>
            <pc:sldMk cId="1811503085" sldId="262"/>
            <ac:inkMk id="528" creationId="{D11F3648-8109-6543-97FD-280B158DEA7C}"/>
          </ac:inkMkLst>
        </pc:inkChg>
        <pc:inkChg chg="add mod">
          <ac:chgData name="Mark Hanly" userId="67462bc7-2b51-4455-b2e7-b5f944a4684a" providerId="ADAL" clId="{C331A30D-C042-C44B-8150-9EF6F909FACB}" dt="2020-08-18T09:51:57.821" v="16167"/>
          <ac:inkMkLst>
            <pc:docMk/>
            <pc:sldMk cId="1811503085" sldId="262"/>
            <ac:inkMk id="530" creationId="{ED5E310F-CC03-5840-9333-58756A58BFE6}"/>
          </ac:inkMkLst>
        </pc:inkChg>
        <pc:inkChg chg="add mod">
          <ac:chgData name="Mark Hanly" userId="67462bc7-2b51-4455-b2e7-b5f944a4684a" providerId="ADAL" clId="{C331A30D-C042-C44B-8150-9EF6F909FACB}" dt="2020-08-18T09:51:57.821" v="16167"/>
          <ac:inkMkLst>
            <pc:docMk/>
            <pc:sldMk cId="1811503085" sldId="262"/>
            <ac:inkMk id="531" creationId="{DF53AC8F-5DB1-DD46-9C4A-4415EFA0706A}"/>
          </ac:inkMkLst>
        </pc:inkChg>
        <pc:inkChg chg="add mod">
          <ac:chgData name="Mark Hanly" userId="67462bc7-2b51-4455-b2e7-b5f944a4684a" providerId="ADAL" clId="{C331A30D-C042-C44B-8150-9EF6F909FACB}" dt="2020-08-18T09:51:57.821" v="16167"/>
          <ac:inkMkLst>
            <pc:docMk/>
            <pc:sldMk cId="1811503085" sldId="262"/>
            <ac:inkMk id="532" creationId="{8B145DF5-94A2-D848-ACA1-78675E008253}"/>
          </ac:inkMkLst>
        </pc:inkChg>
        <pc:inkChg chg="add mod">
          <ac:chgData name="Mark Hanly" userId="67462bc7-2b51-4455-b2e7-b5f944a4684a" providerId="ADAL" clId="{C331A30D-C042-C44B-8150-9EF6F909FACB}" dt="2020-08-18T09:51:57.821" v="16167"/>
          <ac:inkMkLst>
            <pc:docMk/>
            <pc:sldMk cId="1811503085" sldId="262"/>
            <ac:inkMk id="533" creationId="{16FE51C5-AD3F-9B4C-BE79-E24B6ABEFC0B}"/>
          </ac:inkMkLst>
        </pc:inkChg>
        <pc:inkChg chg="add mod">
          <ac:chgData name="Mark Hanly" userId="67462bc7-2b51-4455-b2e7-b5f944a4684a" providerId="ADAL" clId="{C331A30D-C042-C44B-8150-9EF6F909FACB}" dt="2020-08-18T09:51:57.821" v="16167"/>
          <ac:inkMkLst>
            <pc:docMk/>
            <pc:sldMk cId="1811503085" sldId="262"/>
            <ac:inkMk id="534" creationId="{C499EDF6-F1D1-A449-A4A2-AF9316C7DDCF}"/>
          </ac:inkMkLst>
        </pc:inkChg>
        <pc:inkChg chg="add mod">
          <ac:chgData name="Mark Hanly" userId="67462bc7-2b51-4455-b2e7-b5f944a4684a" providerId="ADAL" clId="{C331A30D-C042-C44B-8150-9EF6F909FACB}" dt="2020-08-18T09:52:00.067" v="16171"/>
          <ac:inkMkLst>
            <pc:docMk/>
            <pc:sldMk cId="1811503085" sldId="262"/>
            <ac:inkMk id="535" creationId="{43289BB2-828A-0744-9987-2D6B8B0C33EE}"/>
          </ac:inkMkLst>
        </pc:inkChg>
        <pc:inkChg chg="add mod">
          <ac:chgData name="Mark Hanly" userId="67462bc7-2b51-4455-b2e7-b5f944a4684a" providerId="ADAL" clId="{C331A30D-C042-C44B-8150-9EF6F909FACB}" dt="2020-08-18T09:52:00.067" v="16171"/>
          <ac:inkMkLst>
            <pc:docMk/>
            <pc:sldMk cId="1811503085" sldId="262"/>
            <ac:inkMk id="536" creationId="{CFBDD1D9-AD99-014E-B13E-0DD0E1FE07D2}"/>
          </ac:inkMkLst>
        </pc:inkChg>
        <pc:inkChg chg="add mod">
          <ac:chgData name="Mark Hanly" userId="67462bc7-2b51-4455-b2e7-b5f944a4684a" providerId="ADAL" clId="{C331A30D-C042-C44B-8150-9EF6F909FACB}" dt="2020-08-18T09:52:00.067" v="16171"/>
          <ac:inkMkLst>
            <pc:docMk/>
            <pc:sldMk cId="1811503085" sldId="262"/>
            <ac:inkMk id="537" creationId="{4D0DE54D-030B-654B-BFD9-AC41F7514AE6}"/>
          </ac:inkMkLst>
        </pc:inkChg>
        <pc:inkChg chg="add mod">
          <ac:chgData name="Mark Hanly" userId="67462bc7-2b51-4455-b2e7-b5f944a4684a" providerId="ADAL" clId="{C331A30D-C042-C44B-8150-9EF6F909FACB}" dt="2020-08-18T09:52:00.067" v="16171"/>
          <ac:inkMkLst>
            <pc:docMk/>
            <pc:sldMk cId="1811503085" sldId="262"/>
            <ac:inkMk id="538" creationId="{6B95415E-6713-3341-A091-757DCFB1D9D5}"/>
          </ac:inkMkLst>
        </pc:inkChg>
        <pc:inkChg chg="add mod">
          <ac:chgData name="Mark Hanly" userId="67462bc7-2b51-4455-b2e7-b5f944a4684a" providerId="ADAL" clId="{C331A30D-C042-C44B-8150-9EF6F909FACB}" dt="2020-08-18T09:52:00.067" v="16171"/>
          <ac:inkMkLst>
            <pc:docMk/>
            <pc:sldMk cId="1811503085" sldId="262"/>
            <ac:inkMk id="539" creationId="{74FA56CA-F462-784E-AA83-748525E07793}"/>
          </ac:inkMkLst>
        </pc:inkChg>
        <pc:inkChg chg="add mod">
          <ac:chgData name="Mark Hanly" userId="67462bc7-2b51-4455-b2e7-b5f944a4684a" providerId="ADAL" clId="{C331A30D-C042-C44B-8150-9EF6F909FACB}" dt="2020-08-18T09:51:58.746" v="16169"/>
          <ac:inkMkLst>
            <pc:docMk/>
            <pc:sldMk cId="1811503085" sldId="262"/>
            <ac:inkMk id="542" creationId="{3241D6B2-CA4D-E34A-8057-FBBE30C65427}"/>
          </ac:inkMkLst>
        </pc:inkChg>
        <pc:inkChg chg="add mod">
          <ac:chgData name="Mark Hanly" userId="67462bc7-2b51-4455-b2e7-b5f944a4684a" providerId="ADAL" clId="{C331A30D-C042-C44B-8150-9EF6F909FACB}" dt="2020-08-18T09:52:00.067" v="16171"/>
          <ac:inkMkLst>
            <pc:docMk/>
            <pc:sldMk cId="1811503085" sldId="262"/>
            <ac:inkMk id="544" creationId="{6F082393-D4C0-1E49-9D5C-195003A78DF8}"/>
          </ac:inkMkLst>
        </pc:inkChg>
        <pc:inkChg chg="add mod">
          <ac:chgData name="Mark Hanly" userId="67462bc7-2b51-4455-b2e7-b5f944a4684a" providerId="ADAL" clId="{C331A30D-C042-C44B-8150-9EF6F909FACB}" dt="2020-08-18T09:52:11.025" v="16183"/>
          <ac:inkMkLst>
            <pc:docMk/>
            <pc:sldMk cId="1811503085" sldId="262"/>
            <ac:inkMk id="546" creationId="{FE6E2908-9ACB-D344-984A-DED6E91F670B}"/>
          </ac:inkMkLst>
        </pc:inkChg>
        <pc:inkChg chg="add mod">
          <ac:chgData name="Mark Hanly" userId="67462bc7-2b51-4455-b2e7-b5f944a4684a" providerId="ADAL" clId="{C331A30D-C042-C44B-8150-9EF6F909FACB}" dt="2020-08-18T09:52:11.025" v="16183"/>
          <ac:inkMkLst>
            <pc:docMk/>
            <pc:sldMk cId="1811503085" sldId="262"/>
            <ac:inkMk id="547" creationId="{930EBC88-9DCB-9F4A-8D9F-4F2075F90E92}"/>
          </ac:inkMkLst>
        </pc:inkChg>
        <pc:inkChg chg="add mod">
          <ac:chgData name="Mark Hanly" userId="67462bc7-2b51-4455-b2e7-b5f944a4684a" providerId="ADAL" clId="{C331A30D-C042-C44B-8150-9EF6F909FACB}" dt="2020-08-18T09:52:11.025" v="16183"/>
          <ac:inkMkLst>
            <pc:docMk/>
            <pc:sldMk cId="1811503085" sldId="262"/>
            <ac:inkMk id="548" creationId="{21FB8C54-5034-4141-B779-C2303CA0E110}"/>
          </ac:inkMkLst>
        </pc:inkChg>
        <pc:inkChg chg="add mod">
          <ac:chgData name="Mark Hanly" userId="67462bc7-2b51-4455-b2e7-b5f944a4684a" providerId="ADAL" clId="{C331A30D-C042-C44B-8150-9EF6F909FACB}" dt="2020-08-18T09:52:11.025" v="16183"/>
          <ac:inkMkLst>
            <pc:docMk/>
            <pc:sldMk cId="1811503085" sldId="262"/>
            <ac:inkMk id="549" creationId="{93B102E2-D9F7-7449-8668-B0831AFA7B1C}"/>
          </ac:inkMkLst>
        </pc:inkChg>
        <pc:inkChg chg="add mod">
          <ac:chgData name="Mark Hanly" userId="67462bc7-2b51-4455-b2e7-b5f944a4684a" providerId="ADAL" clId="{C331A30D-C042-C44B-8150-9EF6F909FACB}" dt="2020-08-18T09:52:11.025" v="16183"/>
          <ac:inkMkLst>
            <pc:docMk/>
            <pc:sldMk cId="1811503085" sldId="262"/>
            <ac:inkMk id="550" creationId="{53C20343-9F00-C541-AE54-F80E5BD77013}"/>
          </ac:inkMkLst>
        </pc:inkChg>
        <pc:inkChg chg="add mod">
          <ac:chgData name="Mark Hanly" userId="67462bc7-2b51-4455-b2e7-b5f944a4684a" providerId="ADAL" clId="{C331A30D-C042-C44B-8150-9EF6F909FACB}" dt="2020-08-18T09:52:11.025" v="16183"/>
          <ac:inkMkLst>
            <pc:docMk/>
            <pc:sldMk cId="1811503085" sldId="262"/>
            <ac:inkMk id="551" creationId="{DD401463-8DD1-064E-A94D-81578FD278E2}"/>
          </ac:inkMkLst>
        </pc:inkChg>
        <pc:inkChg chg="add mod">
          <ac:chgData name="Mark Hanly" userId="67462bc7-2b51-4455-b2e7-b5f944a4684a" providerId="ADAL" clId="{C331A30D-C042-C44B-8150-9EF6F909FACB}" dt="2020-08-18T09:52:11.025" v="16183"/>
          <ac:inkMkLst>
            <pc:docMk/>
            <pc:sldMk cId="1811503085" sldId="262"/>
            <ac:inkMk id="552" creationId="{F66FAC9D-DBD7-5841-A6CE-705C0DD474E3}"/>
          </ac:inkMkLst>
        </pc:inkChg>
        <pc:inkChg chg="add mod">
          <ac:chgData name="Mark Hanly" userId="67462bc7-2b51-4455-b2e7-b5f944a4684a" providerId="ADAL" clId="{C331A30D-C042-C44B-8150-9EF6F909FACB}" dt="2020-08-18T09:52:11.025" v="16183"/>
          <ac:inkMkLst>
            <pc:docMk/>
            <pc:sldMk cId="1811503085" sldId="262"/>
            <ac:inkMk id="553" creationId="{CEA39D49-8890-3D4A-B9E8-39D0E9AB1A9C}"/>
          </ac:inkMkLst>
        </pc:inkChg>
        <pc:inkChg chg="add mod">
          <ac:chgData name="Mark Hanly" userId="67462bc7-2b51-4455-b2e7-b5f944a4684a" providerId="ADAL" clId="{C331A30D-C042-C44B-8150-9EF6F909FACB}" dt="2020-08-18T09:52:11.025" v="16183"/>
          <ac:inkMkLst>
            <pc:docMk/>
            <pc:sldMk cId="1811503085" sldId="262"/>
            <ac:inkMk id="554" creationId="{E230B1F3-EF15-524A-8181-3BEA47F7A74E}"/>
          </ac:inkMkLst>
        </pc:inkChg>
        <pc:inkChg chg="add mod">
          <ac:chgData name="Mark Hanly" userId="67462bc7-2b51-4455-b2e7-b5f944a4684a" providerId="ADAL" clId="{C331A30D-C042-C44B-8150-9EF6F909FACB}" dt="2020-08-18T09:52:19.168" v="16198"/>
          <ac:inkMkLst>
            <pc:docMk/>
            <pc:sldMk cId="1811503085" sldId="262"/>
            <ac:inkMk id="555" creationId="{3BDA2C91-CCE9-E149-8F54-613D5CC8F35A}"/>
          </ac:inkMkLst>
        </pc:inkChg>
        <pc:inkChg chg="add mod">
          <ac:chgData name="Mark Hanly" userId="67462bc7-2b51-4455-b2e7-b5f944a4684a" providerId="ADAL" clId="{C331A30D-C042-C44B-8150-9EF6F909FACB}" dt="2020-08-18T09:52:19.168" v="16198"/>
          <ac:inkMkLst>
            <pc:docMk/>
            <pc:sldMk cId="1811503085" sldId="262"/>
            <ac:inkMk id="556" creationId="{57BCCC7D-F942-7749-9552-2F5A8A1DD171}"/>
          </ac:inkMkLst>
        </pc:inkChg>
        <pc:inkChg chg="add mod">
          <ac:chgData name="Mark Hanly" userId="67462bc7-2b51-4455-b2e7-b5f944a4684a" providerId="ADAL" clId="{C331A30D-C042-C44B-8150-9EF6F909FACB}" dt="2020-08-18T09:52:19.168" v="16198"/>
          <ac:inkMkLst>
            <pc:docMk/>
            <pc:sldMk cId="1811503085" sldId="262"/>
            <ac:inkMk id="559" creationId="{FD290116-4393-B944-9BE6-3527285D210A}"/>
          </ac:inkMkLst>
        </pc:inkChg>
        <pc:inkChg chg="add mod">
          <ac:chgData name="Mark Hanly" userId="67462bc7-2b51-4455-b2e7-b5f944a4684a" providerId="ADAL" clId="{C331A30D-C042-C44B-8150-9EF6F909FACB}" dt="2020-08-18T09:52:19.168" v="16198"/>
          <ac:inkMkLst>
            <pc:docMk/>
            <pc:sldMk cId="1811503085" sldId="262"/>
            <ac:inkMk id="560" creationId="{69AB0F2D-D807-DA49-8665-5597EBE80013}"/>
          </ac:inkMkLst>
        </pc:inkChg>
        <pc:inkChg chg="add mod">
          <ac:chgData name="Mark Hanly" userId="67462bc7-2b51-4455-b2e7-b5f944a4684a" providerId="ADAL" clId="{C331A30D-C042-C44B-8150-9EF6F909FACB}" dt="2020-08-18T09:52:17.736" v="16196"/>
          <ac:inkMkLst>
            <pc:docMk/>
            <pc:sldMk cId="1811503085" sldId="262"/>
            <ac:inkMk id="562" creationId="{0757F74B-CFAE-3042-B494-DA897C33F513}"/>
          </ac:inkMkLst>
        </pc:inkChg>
        <pc:inkChg chg="add mod">
          <ac:chgData name="Mark Hanly" userId="67462bc7-2b51-4455-b2e7-b5f944a4684a" providerId="ADAL" clId="{C331A30D-C042-C44B-8150-9EF6F909FACB}" dt="2020-08-18T09:52:17.736" v="16196"/>
          <ac:inkMkLst>
            <pc:docMk/>
            <pc:sldMk cId="1811503085" sldId="262"/>
            <ac:inkMk id="563" creationId="{ABACD066-A306-7443-8BDC-7E806A042A8F}"/>
          </ac:inkMkLst>
        </pc:inkChg>
        <pc:inkChg chg="add mod">
          <ac:chgData name="Mark Hanly" userId="67462bc7-2b51-4455-b2e7-b5f944a4684a" providerId="ADAL" clId="{C331A30D-C042-C44B-8150-9EF6F909FACB}" dt="2020-08-18T09:52:17.736" v="16196"/>
          <ac:inkMkLst>
            <pc:docMk/>
            <pc:sldMk cId="1811503085" sldId="262"/>
            <ac:inkMk id="564" creationId="{1D893573-AADD-6E4D-A699-6D751688C559}"/>
          </ac:inkMkLst>
        </pc:inkChg>
        <pc:inkChg chg="add mod">
          <ac:chgData name="Mark Hanly" userId="67462bc7-2b51-4455-b2e7-b5f944a4684a" providerId="ADAL" clId="{C331A30D-C042-C44B-8150-9EF6F909FACB}" dt="2020-08-18T09:52:17.736" v="16196"/>
          <ac:inkMkLst>
            <pc:docMk/>
            <pc:sldMk cId="1811503085" sldId="262"/>
            <ac:inkMk id="565" creationId="{8C96B35D-DEB0-B146-9A69-22D5317DD760}"/>
          </ac:inkMkLst>
        </pc:inkChg>
        <pc:inkChg chg="add mod">
          <ac:chgData name="Mark Hanly" userId="67462bc7-2b51-4455-b2e7-b5f944a4684a" providerId="ADAL" clId="{C331A30D-C042-C44B-8150-9EF6F909FACB}" dt="2020-08-18T09:52:17.736" v="16196"/>
          <ac:inkMkLst>
            <pc:docMk/>
            <pc:sldMk cId="1811503085" sldId="262"/>
            <ac:inkMk id="566" creationId="{A922D38A-29F7-E640-AD90-38432DB6B6F3}"/>
          </ac:inkMkLst>
        </pc:inkChg>
        <pc:inkChg chg="add mod">
          <ac:chgData name="Mark Hanly" userId="67462bc7-2b51-4455-b2e7-b5f944a4684a" providerId="ADAL" clId="{C331A30D-C042-C44B-8150-9EF6F909FACB}" dt="2020-08-18T09:52:17.736" v="16196"/>
          <ac:inkMkLst>
            <pc:docMk/>
            <pc:sldMk cId="1811503085" sldId="262"/>
            <ac:inkMk id="567" creationId="{EAB3C002-92CC-4C4F-BF36-F87F2D5F1A76}"/>
          </ac:inkMkLst>
        </pc:inkChg>
        <pc:inkChg chg="add mod">
          <ac:chgData name="Mark Hanly" userId="67462bc7-2b51-4455-b2e7-b5f944a4684a" providerId="ADAL" clId="{C331A30D-C042-C44B-8150-9EF6F909FACB}" dt="2020-08-18T09:52:17.736" v="16196"/>
          <ac:inkMkLst>
            <pc:docMk/>
            <pc:sldMk cId="1811503085" sldId="262"/>
            <ac:inkMk id="568" creationId="{B9EBA827-365B-C745-B327-1199D7C19556}"/>
          </ac:inkMkLst>
        </pc:inkChg>
        <pc:inkChg chg="add mod">
          <ac:chgData name="Mark Hanly" userId="67462bc7-2b51-4455-b2e7-b5f944a4684a" providerId="ADAL" clId="{C331A30D-C042-C44B-8150-9EF6F909FACB}" dt="2020-08-18T09:52:17.736" v="16196"/>
          <ac:inkMkLst>
            <pc:docMk/>
            <pc:sldMk cId="1811503085" sldId="262"/>
            <ac:inkMk id="569" creationId="{0EC0F1DD-55D5-CF4A-BB39-18B9C43F6863}"/>
          </ac:inkMkLst>
        </pc:inkChg>
        <pc:inkChg chg="add mod">
          <ac:chgData name="Mark Hanly" userId="67462bc7-2b51-4455-b2e7-b5f944a4684a" providerId="ADAL" clId="{C331A30D-C042-C44B-8150-9EF6F909FACB}" dt="2020-08-18T09:52:17.736" v="16196"/>
          <ac:inkMkLst>
            <pc:docMk/>
            <pc:sldMk cId="1811503085" sldId="262"/>
            <ac:inkMk id="570" creationId="{488542E8-B5AB-8241-87F9-70780E5662A2}"/>
          </ac:inkMkLst>
        </pc:inkChg>
        <pc:inkChg chg="add mod">
          <ac:chgData name="Mark Hanly" userId="67462bc7-2b51-4455-b2e7-b5f944a4684a" providerId="ADAL" clId="{C331A30D-C042-C44B-8150-9EF6F909FACB}" dt="2020-08-18T09:52:19.168" v="16198"/>
          <ac:inkMkLst>
            <pc:docMk/>
            <pc:sldMk cId="1811503085" sldId="262"/>
            <ac:inkMk id="572" creationId="{68C6AF98-19B9-9A49-992C-4A5DB51B511A}"/>
          </ac:inkMkLst>
        </pc:inkChg>
        <pc:inkChg chg="add">
          <ac:chgData name="Mark Hanly" userId="67462bc7-2b51-4455-b2e7-b5f944a4684a" providerId="ADAL" clId="{C331A30D-C042-C44B-8150-9EF6F909FACB}" dt="2020-08-18T09:52:20.129" v="16199" actId="9405"/>
          <ac:inkMkLst>
            <pc:docMk/>
            <pc:sldMk cId="1811503085" sldId="262"/>
            <ac:inkMk id="574" creationId="{1B1AC271-8D48-3C40-8147-C75AA220FE9C}"/>
          </ac:inkMkLst>
        </pc:inkChg>
        <pc:inkChg chg="add">
          <ac:chgData name="Mark Hanly" userId="67462bc7-2b51-4455-b2e7-b5f944a4684a" providerId="ADAL" clId="{C331A30D-C042-C44B-8150-9EF6F909FACB}" dt="2020-08-18T09:52:26.011" v="16200" actId="9405"/>
          <ac:inkMkLst>
            <pc:docMk/>
            <pc:sldMk cId="1811503085" sldId="262"/>
            <ac:inkMk id="575" creationId="{7DA2A011-4A55-B847-9AC1-A30E218F95F3}"/>
          </ac:inkMkLst>
        </pc:inkChg>
        <pc:inkChg chg="add">
          <ac:chgData name="Mark Hanly" userId="67462bc7-2b51-4455-b2e7-b5f944a4684a" providerId="ADAL" clId="{C331A30D-C042-C44B-8150-9EF6F909FACB}" dt="2020-08-18T09:52:26.348" v="16201" actId="9405"/>
          <ac:inkMkLst>
            <pc:docMk/>
            <pc:sldMk cId="1811503085" sldId="262"/>
            <ac:inkMk id="576" creationId="{227036DF-1A43-584E-87D4-09C6C99F227E}"/>
          </ac:inkMkLst>
        </pc:inkChg>
        <pc:inkChg chg="add">
          <ac:chgData name="Mark Hanly" userId="67462bc7-2b51-4455-b2e7-b5f944a4684a" providerId="ADAL" clId="{C331A30D-C042-C44B-8150-9EF6F909FACB}" dt="2020-08-18T09:52:49.129" v="16202" actId="9405"/>
          <ac:inkMkLst>
            <pc:docMk/>
            <pc:sldMk cId="1811503085" sldId="262"/>
            <ac:inkMk id="577" creationId="{E6A8424C-0534-8941-BB7D-182667473245}"/>
          </ac:inkMkLst>
        </pc:inkChg>
        <pc:inkChg chg="add mod">
          <ac:chgData name="Mark Hanly" userId="67462bc7-2b51-4455-b2e7-b5f944a4684a" providerId="ADAL" clId="{C331A30D-C042-C44B-8150-9EF6F909FACB}" dt="2020-08-18T09:53:23.988" v="16260"/>
          <ac:inkMkLst>
            <pc:docMk/>
            <pc:sldMk cId="1811503085" sldId="262"/>
            <ac:inkMk id="578" creationId="{7776DB22-2AC1-5D41-9849-9D609C5A0312}"/>
          </ac:inkMkLst>
        </pc:inkChg>
        <pc:inkChg chg="add mod">
          <ac:chgData name="Mark Hanly" userId="67462bc7-2b51-4455-b2e7-b5f944a4684a" providerId="ADAL" clId="{C331A30D-C042-C44B-8150-9EF6F909FACB}" dt="2020-08-18T09:53:23.988" v="16260"/>
          <ac:inkMkLst>
            <pc:docMk/>
            <pc:sldMk cId="1811503085" sldId="262"/>
            <ac:inkMk id="579" creationId="{6CF6661F-7D0A-7A4E-A1C9-091AA4EC7FAD}"/>
          </ac:inkMkLst>
        </pc:inkChg>
        <pc:inkChg chg="add mod">
          <ac:chgData name="Mark Hanly" userId="67462bc7-2b51-4455-b2e7-b5f944a4684a" providerId="ADAL" clId="{C331A30D-C042-C44B-8150-9EF6F909FACB}" dt="2020-08-18T09:53:23.988" v="16260"/>
          <ac:inkMkLst>
            <pc:docMk/>
            <pc:sldMk cId="1811503085" sldId="262"/>
            <ac:inkMk id="581" creationId="{29BC89FF-2B68-EF4E-8456-8F6854FE5C71}"/>
          </ac:inkMkLst>
        </pc:inkChg>
        <pc:inkChg chg="add mod">
          <ac:chgData name="Mark Hanly" userId="67462bc7-2b51-4455-b2e7-b5f944a4684a" providerId="ADAL" clId="{C331A30D-C042-C44B-8150-9EF6F909FACB}" dt="2020-08-18T09:53:23.988" v="16260"/>
          <ac:inkMkLst>
            <pc:docMk/>
            <pc:sldMk cId="1811503085" sldId="262"/>
            <ac:inkMk id="582" creationId="{6A0123BB-273E-7F41-AD30-780DF6A6AEBE}"/>
          </ac:inkMkLst>
        </pc:inkChg>
        <pc:inkChg chg="add mod">
          <ac:chgData name="Mark Hanly" userId="67462bc7-2b51-4455-b2e7-b5f944a4684a" providerId="ADAL" clId="{C331A30D-C042-C44B-8150-9EF6F909FACB}" dt="2020-08-18T09:53:23.988" v="16260"/>
          <ac:inkMkLst>
            <pc:docMk/>
            <pc:sldMk cId="1811503085" sldId="262"/>
            <ac:inkMk id="583" creationId="{2F8E1050-04F2-C94F-952D-38BC28175987}"/>
          </ac:inkMkLst>
        </pc:inkChg>
        <pc:inkChg chg="add mod">
          <ac:chgData name="Mark Hanly" userId="67462bc7-2b51-4455-b2e7-b5f944a4684a" providerId="ADAL" clId="{C331A30D-C042-C44B-8150-9EF6F909FACB}" dt="2020-08-18T09:53:23.988" v="16260"/>
          <ac:inkMkLst>
            <pc:docMk/>
            <pc:sldMk cId="1811503085" sldId="262"/>
            <ac:inkMk id="584" creationId="{8BEE5DE7-8818-1D41-9B4E-42CD284AA213}"/>
          </ac:inkMkLst>
        </pc:inkChg>
        <pc:inkChg chg="add mod">
          <ac:chgData name="Mark Hanly" userId="67462bc7-2b51-4455-b2e7-b5f944a4684a" providerId="ADAL" clId="{C331A30D-C042-C44B-8150-9EF6F909FACB}" dt="2020-08-18T09:53:23.988" v="16260"/>
          <ac:inkMkLst>
            <pc:docMk/>
            <pc:sldMk cId="1811503085" sldId="262"/>
            <ac:inkMk id="585" creationId="{EE01EF92-022A-1043-A39C-6C63FF371A16}"/>
          </ac:inkMkLst>
        </pc:inkChg>
        <pc:inkChg chg="add mod">
          <ac:chgData name="Mark Hanly" userId="67462bc7-2b51-4455-b2e7-b5f944a4684a" providerId="ADAL" clId="{C331A30D-C042-C44B-8150-9EF6F909FACB}" dt="2020-08-18T09:53:23.988" v="16260"/>
          <ac:inkMkLst>
            <pc:docMk/>
            <pc:sldMk cId="1811503085" sldId="262"/>
            <ac:inkMk id="586" creationId="{DB3FA18E-41B4-5B4D-9FF2-131376FF629B}"/>
          </ac:inkMkLst>
        </pc:inkChg>
        <pc:inkChg chg="add mod">
          <ac:chgData name="Mark Hanly" userId="67462bc7-2b51-4455-b2e7-b5f944a4684a" providerId="ADAL" clId="{C331A30D-C042-C44B-8150-9EF6F909FACB}" dt="2020-08-18T09:53:23.988" v="16260"/>
          <ac:inkMkLst>
            <pc:docMk/>
            <pc:sldMk cId="1811503085" sldId="262"/>
            <ac:inkMk id="587" creationId="{254C24BC-4F3D-9546-924F-A0A727C3061D}"/>
          </ac:inkMkLst>
        </pc:inkChg>
        <pc:inkChg chg="add mod">
          <ac:chgData name="Mark Hanly" userId="67462bc7-2b51-4455-b2e7-b5f944a4684a" providerId="ADAL" clId="{C331A30D-C042-C44B-8150-9EF6F909FACB}" dt="2020-08-18T09:53:23.988" v="16260"/>
          <ac:inkMkLst>
            <pc:docMk/>
            <pc:sldMk cId="1811503085" sldId="262"/>
            <ac:inkMk id="589" creationId="{7C261E86-0D1D-C140-9BE4-88F0F8676316}"/>
          </ac:inkMkLst>
        </pc:inkChg>
        <pc:inkChg chg="add mod">
          <ac:chgData name="Mark Hanly" userId="67462bc7-2b51-4455-b2e7-b5f944a4684a" providerId="ADAL" clId="{C331A30D-C042-C44B-8150-9EF6F909FACB}" dt="2020-08-18T09:53:23.988" v="16260"/>
          <ac:inkMkLst>
            <pc:docMk/>
            <pc:sldMk cId="1811503085" sldId="262"/>
            <ac:inkMk id="590" creationId="{F27B641B-B56D-5948-86A1-1261B059C5CB}"/>
          </ac:inkMkLst>
        </pc:inkChg>
        <pc:inkChg chg="add mod">
          <ac:chgData name="Mark Hanly" userId="67462bc7-2b51-4455-b2e7-b5f944a4684a" providerId="ADAL" clId="{C331A30D-C042-C44B-8150-9EF6F909FACB}" dt="2020-08-18T09:53:23.988" v="16260"/>
          <ac:inkMkLst>
            <pc:docMk/>
            <pc:sldMk cId="1811503085" sldId="262"/>
            <ac:inkMk id="591" creationId="{40456DB9-57D2-B244-BE17-303D64F7F238}"/>
          </ac:inkMkLst>
        </pc:inkChg>
        <pc:inkChg chg="add mod">
          <ac:chgData name="Mark Hanly" userId="67462bc7-2b51-4455-b2e7-b5f944a4684a" providerId="ADAL" clId="{C331A30D-C042-C44B-8150-9EF6F909FACB}" dt="2020-08-18T09:53:23.988" v="16260"/>
          <ac:inkMkLst>
            <pc:docMk/>
            <pc:sldMk cId="1811503085" sldId="262"/>
            <ac:inkMk id="592" creationId="{C2A8D4FE-5BDF-2140-963D-149D92D48D48}"/>
          </ac:inkMkLst>
        </pc:inkChg>
        <pc:inkChg chg="add mod">
          <ac:chgData name="Mark Hanly" userId="67462bc7-2b51-4455-b2e7-b5f944a4684a" providerId="ADAL" clId="{C331A30D-C042-C44B-8150-9EF6F909FACB}" dt="2020-08-18T09:53:23.988" v="16260"/>
          <ac:inkMkLst>
            <pc:docMk/>
            <pc:sldMk cId="1811503085" sldId="262"/>
            <ac:inkMk id="593" creationId="{9B362FB8-F2C0-B24B-BCA8-224E7D8E6B4F}"/>
          </ac:inkMkLst>
        </pc:inkChg>
        <pc:inkChg chg="add mod">
          <ac:chgData name="Mark Hanly" userId="67462bc7-2b51-4455-b2e7-b5f944a4684a" providerId="ADAL" clId="{C331A30D-C042-C44B-8150-9EF6F909FACB}" dt="2020-08-18T09:53:23.988" v="16260"/>
          <ac:inkMkLst>
            <pc:docMk/>
            <pc:sldMk cId="1811503085" sldId="262"/>
            <ac:inkMk id="595" creationId="{94A7ABBE-75C5-1E47-BF5D-13B732E4A339}"/>
          </ac:inkMkLst>
        </pc:inkChg>
        <pc:inkChg chg="add mod">
          <ac:chgData name="Mark Hanly" userId="67462bc7-2b51-4455-b2e7-b5f944a4684a" providerId="ADAL" clId="{C331A30D-C042-C44B-8150-9EF6F909FACB}" dt="2020-08-18T09:53:23.988" v="16260"/>
          <ac:inkMkLst>
            <pc:docMk/>
            <pc:sldMk cId="1811503085" sldId="262"/>
            <ac:inkMk id="596" creationId="{F4CA2C18-DAE7-EB44-A2CD-DE89E5CF941E}"/>
          </ac:inkMkLst>
        </pc:inkChg>
        <pc:inkChg chg="add mod">
          <ac:chgData name="Mark Hanly" userId="67462bc7-2b51-4455-b2e7-b5f944a4684a" providerId="ADAL" clId="{C331A30D-C042-C44B-8150-9EF6F909FACB}" dt="2020-08-18T09:53:23.988" v="16260"/>
          <ac:inkMkLst>
            <pc:docMk/>
            <pc:sldMk cId="1811503085" sldId="262"/>
            <ac:inkMk id="598" creationId="{AF466D02-9956-B44B-956A-51AA36B889FF}"/>
          </ac:inkMkLst>
        </pc:inkChg>
        <pc:inkChg chg="add mod">
          <ac:chgData name="Mark Hanly" userId="67462bc7-2b51-4455-b2e7-b5f944a4684a" providerId="ADAL" clId="{C331A30D-C042-C44B-8150-9EF6F909FACB}" dt="2020-08-18T09:53:23.988" v="16260"/>
          <ac:inkMkLst>
            <pc:docMk/>
            <pc:sldMk cId="1811503085" sldId="262"/>
            <ac:inkMk id="599" creationId="{4DF5CFD5-224B-DB4F-B603-1CCA468137A0}"/>
          </ac:inkMkLst>
        </pc:inkChg>
        <pc:inkChg chg="add mod">
          <ac:chgData name="Mark Hanly" userId="67462bc7-2b51-4455-b2e7-b5f944a4684a" providerId="ADAL" clId="{C331A30D-C042-C44B-8150-9EF6F909FACB}" dt="2020-08-18T09:53:23.988" v="16260"/>
          <ac:inkMkLst>
            <pc:docMk/>
            <pc:sldMk cId="1811503085" sldId="262"/>
            <ac:inkMk id="600" creationId="{BEECA0E3-8E4B-7444-BFF9-A6142BC1CB97}"/>
          </ac:inkMkLst>
        </pc:inkChg>
        <pc:inkChg chg="add mod">
          <ac:chgData name="Mark Hanly" userId="67462bc7-2b51-4455-b2e7-b5f944a4684a" providerId="ADAL" clId="{C331A30D-C042-C44B-8150-9EF6F909FACB}" dt="2020-08-18T09:53:23.988" v="16260"/>
          <ac:inkMkLst>
            <pc:docMk/>
            <pc:sldMk cId="1811503085" sldId="262"/>
            <ac:inkMk id="602" creationId="{B205A182-4BE5-FC48-811F-B588F2782B08}"/>
          </ac:inkMkLst>
        </pc:inkChg>
        <pc:inkChg chg="add mod">
          <ac:chgData name="Mark Hanly" userId="67462bc7-2b51-4455-b2e7-b5f944a4684a" providerId="ADAL" clId="{C331A30D-C042-C44B-8150-9EF6F909FACB}" dt="2020-08-18T09:53:23.988" v="16260"/>
          <ac:inkMkLst>
            <pc:docMk/>
            <pc:sldMk cId="1811503085" sldId="262"/>
            <ac:inkMk id="603" creationId="{C7469FBF-A9A6-F744-AE5F-E4118BD51057}"/>
          </ac:inkMkLst>
        </pc:inkChg>
        <pc:inkChg chg="add mod">
          <ac:chgData name="Mark Hanly" userId="67462bc7-2b51-4455-b2e7-b5f944a4684a" providerId="ADAL" clId="{C331A30D-C042-C44B-8150-9EF6F909FACB}" dt="2020-08-18T09:53:23.988" v="16260"/>
          <ac:inkMkLst>
            <pc:docMk/>
            <pc:sldMk cId="1811503085" sldId="262"/>
            <ac:inkMk id="604" creationId="{BEC01472-9ACF-9544-9A63-8224E647C165}"/>
          </ac:inkMkLst>
        </pc:inkChg>
        <pc:inkChg chg="add mod">
          <ac:chgData name="Mark Hanly" userId="67462bc7-2b51-4455-b2e7-b5f944a4684a" providerId="ADAL" clId="{C331A30D-C042-C44B-8150-9EF6F909FACB}" dt="2020-08-18T09:53:23.988" v="16260"/>
          <ac:inkMkLst>
            <pc:docMk/>
            <pc:sldMk cId="1811503085" sldId="262"/>
            <ac:inkMk id="606" creationId="{C5110A29-B699-664E-8883-247758C5FE6D}"/>
          </ac:inkMkLst>
        </pc:inkChg>
        <pc:inkChg chg="add mod">
          <ac:chgData name="Mark Hanly" userId="67462bc7-2b51-4455-b2e7-b5f944a4684a" providerId="ADAL" clId="{C331A30D-C042-C44B-8150-9EF6F909FACB}" dt="2020-08-18T09:53:23.988" v="16260"/>
          <ac:inkMkLst>
            <pc:docMk/>
            <pc:sldMk cId="1811503085" sldId="262"/>
            <ac:inkMk id="607" creationId="{A5DB50AB-86E7-3D4E-BDE7-364806F9B65A}"/>
          </ac:inkMkLst>
        </pc:inkChg>
        <pc:inkChg chg="add mod">
          <ac:chgData name="Mark Hanly" userId="67462bc7-2b51-4455-b2e7-b5f944a4684a" providerId="ADAL" clId="{C331A30D-C042-C44B-8150-9EF6F909FACB}" dt="2020-08-18T09:53:23.988" v="16260"/>
          <ac:inkMkLst>
            <pc:docMk/>
            <pc:sldMk cId="1811503085" sldId="262"/>
            <ac:inkMk id="609" creationId="{ED3C0BF3-C508-6D42-8A1E-002F0663C4FF}"/>
          </ac:inkMkLst>
        </pc:inkChg>
        <pc:inkChg chg="add mod">
          <ac:chgData name="Mark Hanly" userId="67462bc7-2b51-4455-b2e7-b5f944a4684a" providerId="ADAL" clId="{C331A30D-C042-C44B-8150-9EF6F909FACB}" dt="2020-08-18T09:53:23.988" v="16260"/>
          <ac:inkMkLst>
            <pc:docMk/>
            <pc:sldMk cId="1811503085" sldId="262"/>
            <ac:inkMk id="610" creationId="{3530CFE2-F92C-F24D-8876-3882AF778E2D}"/>
          </ac:inkMkLst>
        </pc:inkChg>
        <pc:inkChg chg="add mod">
          <ac:chgData name="Mark Hanly" userId="67462bc7-2b51-4455-b2e7-b5f944a4684a" providerId="ADAL" clId="{C331A30D-C042-C44B-8150-9EF6F909FACB}" dt="2020-08-18T09:53:23.988" v="16260"/>
          <ac:inkMkLst>
            <pc:docMk/>
            <pc:sldMk cId="1811503085" sldId="262"/>
            <ac:inkMk id="611" creationId="{1AFD4377-836B-0C48-A09F-ACBDAE98B5ED}"/>
          </ac:inkMkLst>
        </pc:inkChg>
        <pc:inkChg chg="add mod">
          <ac:chgData name="Mark Hanly" userId="67462bc7-2b51-4455-b2e7-b5f944a4684a" providerId="ADAL" clId="{C331A30D-C042-C44B-8150-9EF6F909FACB}" dt="2020-08-18T09:53:23.988" v="16260"/>
          <ac:inkMkLst>
            <pc:docMk/>
            <pc:sldMk cId="1811503085" sldId="262"/>
            <ac:inkMk id="612" creationId="{5788AC3E-FCAF-594A-9892-47A507FE094C}"/>
          </ac:inkMkLst>
        </pc:inkChg>
        <pc:inkChg chg="add mod">
          <ac:chgData name="Mark Hanly" userId="67462bc7-2b51-4455-b2e7-b5f944a4684a" providerId="ADAL" clId="{C331A30D-C042-C44B-8150-9EF6F909FACB}" dt="2020-08-18T09:53:23.988" v="16260"/>
          <ac:inkMkLst>
            <pc:docMk/>
            <pc:sldMk cId="1811503085" sldId="262"/>
            <ac:inkMk id="613" creationId="{61A9F50B-F9D0-A942-984B-1BD51DE4378E}"/>
          </ac:inkMkLst>
        </pc:inkChg>
        <pc:inkChg chg="add mod">
          <ac:chgData name="Mark Hanly" userId="67462bc7-2b51-4455-b2e7-b5f944a4684a" providerId="ADAL" clId="{C331A30D-C042-C44B-8150-9EF6F909FACB}" dt="2020-08-18T09:53:23.988" v="16260"/>
          <ac:inkMkLst>
            <pc:docMk/>
            <pc:sldMk cId="1811503085" sldId="262"/>
            <ac:inkMk id="614" creationId="{A6218F0A-D3AB-A14F-8AA7-485F738DDBE8}"/>
          </ac:inkMkLst>
        </pc:inkChg>
        <pc:inkChg chg="add mod">
          <ac:chgData name="Mark Hanly" userId="67462bc7-2b51-4455-b2e7-b5f944a4684a" providerId="ADAL" clId="{C331A30D-C042-C44B-8150-9EF6F909FACB}" dt="2020-08-18T09:53:23.988" v="16260"/>
          <ac:inkMkLst>
            <pc:docMk/>
            <pc:sldMk cId="1811503085" sldId="262"/>
            <ac:inkMk id="615" creationId="{E8184C2D-7D96-D547-8067-47BD29D596AB}"/>
          </ac:inkMkLst>
        </pc:inkChg>
        <pc:inkChg chg="add mod">
          <ac:chgData name="Mark Hanly" userId="67462bc7-2b51-4455-b2e7-b5f944a4684a" providerId="ADAL" clId="{C331A30D-C042-C44B-8150-9EF6F909FACB}" dt="2020-08-18T09:53:23.988" v="16260"/>
          <ac:inkMkLst>
            <pc:docMk/>
            <pc:sldMk cId="1811503085" sldId="262"/>
            <ac:inkMk id="616" creationId="{C2D02990-24CE-AE42-BD4C-0DD7CEB38DA5}"/>
          </ac:inkMkLst>
        </pc:inkChg>
        <pc:inkChg chg="add mod">
          <ac:chgData name="Mark Hanly" userId="67462bc7-2b51-4455-b2e7-b5f944a4684a" providerId="ADAL" clId="{C331A30D-C042-C44B-8150-9EF6F909FACB}" dt="2020-08-18T09:53:23.988" v="16260"/>
          <ac:inkMkLst>
            <pc:docMk/>
            <pc:sldMk cId="1811503085" sldId="262"/>
            <ac:inkMk id="617" creationId="{6583C80B-44CF-1D4B-B60A-21B0A6FC839F}"/>
          </ac:inkMkLst>
        </pc:inkChg>
        <pc:inkChg chg="add mod">
          <ac:chgData name="Mark Hanly" userId="67462bc7-2b51-4455-b2e7-b5f944a4684a" providerId="ADAL" clId="{C331A30D-C042-C44B-8150-9EF6F909FACB}" dt="2020-08-18T09:53:23.988" v="16260"/>
          <ac:inkMkLst>
            <pc:docMk/>
            <pc:sldMk cId="1811503085" sldId="262"/>
            <ac:inkMk id="618" creationId="{4D150A3C-3632-414D-9258-B1CDA569CAF4}"/>
          </ac:inkMkLst>
        </pc:inkChg>
        <pc:inkChg chg="add mod">
          <ac:chgData name="Mark Hanly" userId="67462bc7-2b51-4455-b2e7-b5f944a4684a" providerId="ADAL" clId="{C331A30D-C042-C44B-8150-9EF6F909FACB}" dt="2020-08-18T09:53:23.988" v="16260"/>
          <ac:inkMkLst>
            <pc:docMk/>
            <pc:sldMk cId="1811503085" sldId="262"/>
            <ac:inkMk id="619" creationId="{A595C0B9-D85B-644F-9A44-ACE314E8A09F}"/>
          </ac:inkMkLst>
        </pc:inkChg>
        <pc:inkChg chg="add mod">
          <ac:chgData name="Mark Hanly" userId="67462bc7-2b51-4455-b2e7-b5f944a4684a" providerId="ADAL" clId="{C331A30D-C042-C44B-8150-9EF6F909FACB}" dt="2020-08-18T09:53:23.988" v="16260"/>
          <ac:inkMkLst>
            <pc:docMk/>
            <pc:sldMk cId="1811503085" sldId="262"/>
            <ac:inkMk id="620" creationId="{5FF47867-B51B-1849-A890-7FB7DA119C46}"/>
          </ac:inkMkLst>
        </pc:inkChg>
        <pc:inkChg chg="add mod">
          <ac:chgData name="Mark Hanly" userId="67462bc7-2b51-4455-b2e7-b5f944a4684a" providerId="ADAL" clId="{C331A30D-C042-C44B-8150-9EF6F909FACB}" dt="2020-08-18T09:53:23.988" v="16260"/>
          <ac:inkMkLst>
            <pc:docMk/>
            <pc:sldMk cId="1811503085" sldId="262"/>
            <ac:inkMk id="621" creationId="{C3D7532A-42DF-CF4A-8FE1-DB12C16C56DB}"/>
          </ac:inkMkLst>
        </pc:inkChg>
        <pc:inkChg chg="add mod">
          <ac:chgData name="Mark Hanly" userId="67462bc7-2b51-4455-b2e7-b5f944a4684a" providerId="ADAL" clId="{C331A30D-C042-C44B-8150-9EF6F909FACB}" dt="2020-08-18T09:53:23.988" v="16260"/>
          <ac:inkMkLst>
            <pc:docMk/>
            <pc:sldMk cId="1811503085" sldId="262"/>
            <ac:inkMk id="622" creationId="{6CF14DD6-8511-BE49-9EAA-FB5869BBAEB4}"/>
          </ac:inkMkLst>
        </pc:inkChg>
        <pc:inkChg chg="add mod">
          <ac:chgData name="Mark Hanly" userId="67462bc7-2b51-4455-b2e7-b5f944a4684a" providerId="ADAL" clId="{C331A30D-C042-C44B-8150-9EF6F909FACB}" dt="2020-08-18T09:53:23.988" v="16260"/>
          <ac:inkMkLst>
            <pc:docMk/>
            <pc:sldMk cId="1811503085" sldId="262"/>
            <ac:inkMk id="623" creationId="{C74D3DD6-E7D0-1D45-AD0C-7082CE0C6539}"/>
          </ac:inkMkLst>
        </pc:inkChg>
        <pc:inkChg chg="add mod">
          <ac:chgData name="Mark Hanly" userId="67462bc7-2b51-4455-b2e7-b5f944a4684a" providerId="ADAL" clId="{C331A30D-C042-C44B-8150-9EF6F909FACB}" dt="2020-08-18T09:53:23.988" v="16260"/>
          <ac:inkMkLst>
            <pc:docMk/>
            <pc:sldMk cId="1811503085" sldId="262"/>
            <ac:inkMk id="626" creationId="{71E45F27-F70D-FE45-856C-2838D7878D35}"/>
          </ac:inkMkLst>
        </pc:inkChg>
        <pc:inkChg chg="add mod">
          <ac:chgData name="Mark Hanly" userId="67462bc7-2b51-4455-b2e7-b5f944a4684a" providerId="ADAL" clId="{C331A30D-C042-C44B-8150-9EF6F909FACB}" dt="2020-08-18T09:53:23.988" v="16260"/>
          <ac:inkMkLst>
            <pc:docMk/>
            <pc:sldMk cId="1811503085" sldId="262"/>
            <ac:inkMk id="628" creationId="{29BD9DA7-DC3A-9141-9CE6-1DE9A2764FE1}"/>
          </ac:inkMkLst>
        </pc:inkChg>
        <pc:inkChg chg="add mod">
          <ac:chgData name="Mark Hanly" userId="67462bc7-2b51-4455-b2e7-b5f944a4684a" providerId="ADAL" clId="{C331A30D-C042-C44B-8150-9EF6F909FACB}" dt="2020-08-18T09:53:23.988" v="16260"/>
          <ac:inkMkLst>
            <pc:docMk/>
            <pc:sldMk cId="1811503085" sldId="262"/>
            <ac:inkMk id="630" creationId="{136524A3-D843-8F47-994D-29BF456397EB}"/>
          </ac:inkMkLst>
        </pc:inkChg>
        <pc:inkChg chg="add mod">
          <ac:chgData name="Mark Hanly" userId="67462bc7-2b51-4455-b2e7-b5f944a4684a" providerId="ADAL" clId="{C331A30D-C042-C44B-8150-9EF6F909FACB}" dt="2020-08-18T09:53:23.988" v="16260"/>
          <ac:inkMkLst>
            <pc:docMk/>
            <pc:sldMk cId="1811503085" sldId="262"/>
            <ac:inkMk id="631" creationId="{3E7F82F2-C221-CC4F-807E-70F93EE4B655}"/>
          </ac:inkMkLst>
        </pc:inkChg>
        <pc:inkChg chg="add mod">
          <ac:chgData name="Mark Hanly" userId="67462bc7-2b51-4455-b2e7-b5f944a4684a" providerId="ADAL" clId="{C331A30D-C042-C44B-8150-9EF6F909FACB}" dt="2020-08-18T09:53:23.988" v="16260"/>
          <ac:inkMkLst>
            <pc:docMk/>
            <pc:sldMk cId="1811503085" sldId="262"/>
            <ac:inkMk id="632" creationId="{0ACBB1C8-4B12-C34C-9378-0AB8D505268F}"/>
          </ac:inkMkLst>
        </pc:inkChg>
        <pc:inkChg chg="add mod">
          <ac:chgData name="Mark Hanly" userId="67462bc7-2b51-4455-b2e7-b5f944a4684a" providerId="ADAL" clId="{C331A30D-C042-C44B-8150-9EF6F909FACB}" dt="2020-08-18T09:53:23.988" v="16260"/>
          <ac:inkMkLst>
            <pc:docMk/>
            <pc:sldMk cId="1811503085" sldId="262"/>
            <ac:inkMk id="633" creationId="{64114391-3D80-4F40-A10E-8594D1C70E9F}"/>
          </ac:inkMkLst>
        </pc:inkChg>
        <pc:inkChg chg="add mod">
          <ac:chgData name="Mark Hanly" userId="67462bc7-2b51-4455-b2e7-b5f944a4684a" providerId="ADAL" clId="{C331A30D-C042-C44B-8150-9EF6F909FACB}" dt="2020-08-18T09:53:23.988" v="16260"/>
          <ac:inkMkLst>
            <pc:docMk/>
            <pc:sldMk cId="1811503085" sldId="262"/>
            <ac:inkMk id="634" creationId="{1D2E42EE-D808-8245-BBB8-81D2C97EB716}"/>
          </ac:inkMkLst>
        </pc:inkChg>
        <pc:inkChg chg="add mod">
          <ac:chgData name="Mark Hanly" userId="67462bc7-2b51-4455-b2e7-b5f944a4684a" providerId="ADAL" clId="{C331A30D-C042-C44B-8150-9EF6F909FACB}" dt="2020-08-18T09:53:23.988" v="16260"/>
          <ac:inkMkLst>
            <pc:docMk/>
            <pc:sldMk cId="1811503085" sldId="262"/>
            <ac:inkMk id="635" creationId="{AAF711C7-25EE-5842-9E92-136C528E3B26}"/>
          </ac:inkMkLst>
        </pc:inkChg>
      </pc:sldChg>
      <pc:sldChg chg="del">
        <pc:chgData name="Mark Hanly" userId="67462bc7-2b51-4455-b2e7-b5f944a4684a" providerId="ADAL" clId="{C331A30D-C042-C44B-8150-9EF6F909FACB}" dt="2020-08-14T05:24:29.878" v="9" actId="2696"/>
        <pc:sldMkLst>
          <pc:docMk/>
          <pc:sldMk cId="651717854" sldId="263"/>
        </pc:sldMkLst>
      </pc:sldChg>
      <pc:sldChg chg="addSp delSp modSp add mod ord modNotesTx">
        <pc:chgData name="Mark Hanly" userId="67462bc7-2b51-4455-b2e7-b5f944a4684a" providerId="ADAL" clId="{C331A30D-C042-C44B-8150-9EF6F909FACB}" dt="2020-08-18T09:54:41.898" v="16288"/>
        <pc:sldMkLst>
          <pc:docMk/>
          <pc:sldMk cId="3023640732" sldId="263"/>
        </pc:sldMkLst>
        <pc:spChg chg="mod">
          <ac:chgData name="Mark Hanly" userId="67462bc7-2b51-4455-b2e7-b5f944a4684a" providerId="ADAL" clId="{C331A30D-C042-C44B-8150-9EF6F909FACB}" dt="2020-08-18T02:53:06.154" v="6194" actId="20577"/>
          <ac:spMkLst>
            <pc:docMk/>
            <pc:sldMk cId="3023640732" sldId="263"/>
            <ac:spMk id="2" creationId="{8E2E8B24-5A52-9346-93E6-C2AFB897C3DF}"/>
          </ac:spMkLst>
        </pc:spChg>
        <pc:spChg chg="del">
          <ac:chgData name="Mark Hanly" userId="67462bc7-2b51-4455-b2e7-b5f944a4684a" providerId="ADAL" clId="{C331A30D-C042-C44B-8150-9EF6F909FACB}" dt="2020-08-18T02:53:09.271" v="6195" actId="478"/>
          <ac:spMkLst>
            <pc:docMk/>
            <pc:sldMk cId="3023640732" sldId="263"/>
            <ac:spMk id="3" creationId="{188C667F-EFF1-A74F-A185-FEA87907AB70}"/>
          </ac:spMkLst>
        </pc:spChg>
        <pc:grpChg chg="del mod">
          <ac:chgData name="Mark Hanly" userId="67462bc7-2b51-4455-b2e7-b5f944a4684a" providerId="ADAL" clId="{C331A30D-C042-C44B-8150-9EF6F909FACB}" dt="2020-08-18T07:40:32.162" v="11137"/>
          <ac:grpSpMkLst>
            <pc:docMk/>
            <pc:sldMk cId="3023640732" sldId="263"/>
            <ac:grpSpMk id="8" creationId="{38095B28-29BE-534F-BC7E-60136DED94AC}"/>
          </ac:grpSpMkLst>
        </pc:grpChg>
        <pc:grpChg chg="del mod">
          <ac:chgData name="Mark Hanly" userId="67462bc7-2b51-4455-b2e7-b5f944a4684a" providerId="ADAL" clId="{C331A30D-C042-C44B-8150-9EF6F909FACB}" dt="2020-08-18T08:55:53.041" v="13617" actId="478"/>
          <ac:grpSpMkLst>
            <pc:docMk/>
            <pc:sldMk cId="3023640732" sldId="263"/>
            <ac:grpSpMk id="10" creationId="{AC0A9F17-E897-BD43-83D4-AD37B8532191}"/>
          </ac:grpSpMkLst>
        </pc:grpChg>
        <pc:grpChg chg="del mod">
          <ac:chgData name="Mark Hanly" userId="67462bc7-2b51-4455-b2e7-b5f944a4684a" providerId="ADAL" clId="{C331A30D-C042-C44B-8150-9EF6F909FACB}" dt="2020-08-18T08:55:53.041" v="13617" actId="478"/>
          <ac:grpSpMkLst>
            <pc:docMk/>
            <pc:sldMk cId="3023640732" sldId="263"/>
            <ac:grpSpMk id="15" creationId="{9FCFE495-E0FF-D64C-97DC-E59E6CEA5776}"/>
          </ac:grpSpMkLst>
        </pc:grpChg>
        <pc:grpChg chg="del mod">
          <ac:chgData name="Mark Hanly" userId="67462bc7-2b51-4455-b2e7-b5f944a4684a" providerId="ADAL" clId="{C331A30D-C042-C44B-8150-9EF6F909FACB}" dt="2020-08-18T07:40:45.147" v="11154"/>
          <ac:grpSpMkLst>
            <pc:docMk/>
            <pc:sldMk cId="3023640732" sldId="263"/>
            <ac:grpSpMk id="25" creationId="{7967AAC5-5130-9540-A67D-327B64E0A91B}"/>
          </ac:grpSpMkLst>
        </pc:grpChg>
        <pc:grpChg chg="del mod">
          <ac:chgData name="Mark Hanly" userId="67462bc7-2b51-4455-b2e7-b5f944a4684a" providerId="ADAL" clId="{C331A30D-C042-C44B-8150-9EF6F909FACB}" dt="2020-08-18T07:40:52.318" v="11156"/>
          <ac:grpSpMkLst>
            <pc:docMk/>
            <pc:sldMk cId="3023640732" sldId="263"/>
            <ac:grpSpMk id="27" creationId="{A3CE2FC8-5E42-BE4C-B435-297F91485C52}"/>
          </ac:grpSpMkLst>
        </pc:grpChg>
        <pc:grpChg chg="del mod">
          <ac:chgData name="Mark Hanly" userId="67462bc7-2b51-4455-b2e7-b5f944a4684a" providerId="ADAL" clId="{C331A30D-C042-C44B-8150-9EF6F909FACB}" dt="2020-08-18T08:55:53.041" v="13617" actId="478"/>
          <ac:grpSpMkLst>
            <pc:docMk/>
            <pc:sldMk cId="3023640732" sldId="263"/>
            <ac:grpSpMk id="29" creationId="{55FE424B-1ECA-D641-88AA-57DF9BFCD376}"/>
          </ac:grpSpMkLst>
        </pc:grpChg>
        <pc:grpChg chg="del mod">
          <ac:chgData name="Mark Hanly" userId="67462bc7-2b51-4455-b2e7-b5f944a4684a" providerId="ADAL" clId="{C331A30D-C042-C44B-8150-9EF6F909FACB}" dt="2020-08-18T07:41:18.968" v="11167"/>
          <ac:grpSpMkLst>
            <pc:docMk/>
            <pc:sldMk cId="3023640732" sldId="263"/>
            <ac:grpSpMk id="34" creationId="{7FCEEE6B-7BB0-B14E-BE92-D1D857A907F6}"/>
          </ac:grpSpMkLst>
        </pc:grpChg>
        <pc:grpChg chg="del mod">
          <ac:chgData name="Mark Hanly" userId="67462bc7-2b51-4455-b2e7-b5f944a4684a" providerId="ADAL" clId="{C331A30D-C042-C44B-8150-9EF6F909FACB}" dt="2020-08-18T07:41:18.968" v="11167"/>
          <ac:grpSpMkLst>
            <pc:docMk/>
            <pc:sldMk cId="3023640732" sldId="263"/>
            <ac:grpSpMk id="37" creationId="{B38FE649-AEE5-DC4B-A5A5-1B3750D650E5}"/>
          </ac:grpSpMkLst>
        </pc:grpChg>
        <pc:grpChg chg="del mod">
          <ac:chgData name="Mark Hanly" userId="67462bc7-2b51-4455-b2e7-b5f944a4684a" providerId="ADAL" clId="{C331A30D-C042-C44B-8150-9EF6F909FACB}" dt="2020-08-18T08:55:53.041" v="13617" actId="478"/>
          <ac:grpSpMkLst>
            <pc:docMk/>
            <pc:sldMk cId="3023640732" sldId="263"/>
            <ac:grpSpMk id="40" creationId="{1819FF04-0827-C34A-AC5A-44CBEC45C49C}"/>
          </ac:grpSpMkLst>
        </pc:grpChg>
        <pc:grpChg chg="del mod">
          <ac:chgData name="Mark Hanly" userId="67462bc7-2b51-4455-b2e7-b5f944a4684a" providerId="ADAL" clId="{C331A30D-C042-C44B-8150-9EF6F909FACB}" dt="2020-08-18T07:41:25.016" v="11176"/>
          <ac:grpSpMkLst>
            <pc:docMk/>
            <pc:sldMk cId="3023640732" sldId="263"/>
            <ac:grpSpMk id="45" creationId="{4C5C5041-AD04-3846-A56C-AAE3DA6E4429}"/>
          </ac:grpSpMkLst>
        </pc:grpChg>
        <pc:grpChg chg="del mod">
          <ac:chgData name="Mark Hanly" userId="67462bc7-2b51-4455-b2e7-b5f944a4684a" providerId="ADAL" clId="{C331A30D-C042-C44B-8150-9EF6F909FACB}" dt="2020-08-18T08:55:53.041" v="13617" actId="478"/>
          <ac:grpSpMkLst>
            <pc:docMk/>
            <pc:sldMk cId="3023640732" sldId="263"/>
            <ac:grpSpMk id="49" creationId="{A6BF5897-5C59-5E41-8821-AF6215777418}"/>
          </ac:grpSpMkLst>
        </pc:grpChg>
        <pc:grpChg chg="del mod">
          <ac:chgData name="Mark Hanly" userId="67462bc7-2b51-4455-b2e7-b5f944a4684a" providerId="ADAL" clId="{C331A30D-C042-C44B-8150-9EF6F909FACB}" dt="2020-08-18T09:54:32.614" v="16280"/>
          <ac:grpSpMkLst>
            <pc:docMk/>
            <pc:sldMk cId="3023640732" sldId="263"/>
            <ac:grpSpMk id="55" creationId="{103A1992-28BC-254C-B845-773C395C7B7B}"/>
          </ac:grpSpMkLst>
        </pc:grpChg>
        <pc:grpChg chg="del mod">
          <ac:chgData name="Mark Hanly" userId="67462bc7-2b51-4455-b2e7-b5f944a4684a" providerId="ADAL" clId="{C331A30D-C042-C44B-8150-9EF6F909FACB}" dt="2020-08-18T09:54:27.034" v="16275"/>
          <ac:grpSpMkLst>
            <pc:docMk/>
            <pc:sldMk cId="3023640732" sldId="263"/>
            <ac:grpSpMk id="62" creationId="{6FA1BA35-BB79-5248-9B39-06CDC4422FDF}"/>
          </ac:grpSpMkLst>
        </pc:grpChg>
        <pc:grpChg chg="del mod">
          <ac:chgData name="Mark Hanly" userId="67462bc7-2b51-4455-b2e7-b5f944a4684a" providerId="ADAL" clId="{C331A30D-C042-C44B-8150-9EF6F909FACB}" dt="2020-08-18T09:54:27.885" v="16277"/>
          <ac:grpSpMkLst>
            <pc:docMk/>
            <pc:sldMk cId="3023640732" sldId="263"/>
            <ac:grpSpMk id="64" creationId="{02AD8817-CA44-8E4C-8F20-9D59FCBB4117}"/>
          </ac:grpSpMkLst>
        </pc:grpChg>
        <pc:grpChg chg="mod">
          <ac:chgData name="Mark Hanly" userId="67462bc7-2b51-4455-b2e7-b5f944a4684a" providerId="ADAL" clId="{C331A30D-C042-C44B-8150-9EF6F909FACB}" dt="2020-08-18T09:54:27.885" v="16277"/>
          <ac:grpSpMkLst>
            <pc:docMk/>
            <pc:sldMk cId="3023640732" sldId="263"/>
            <ac:grpSpMk id="66" creationId="{24B0A2EA-E8AD-9249-A3FC-51176B9CDDA8}"/>
          </ac:grpSpMkLst>
        </pc:grpChg>
        <pc:grpChg chg="mod">
          <ac:chgData name="Mark Hanly" userId="67462bc7-2b51-4455-b2e7-b5f944a4684a" providerId="ADAL" clId="{C331A30D-C042-C44B-8150-9EF6F909FACB}" dt="2020-08-18T09:54:32.614" v="16280"/>
          <ac:grpSpMkLst>
            <pc:docMk/>
            <pc:sldMk cId="3023640732" sldId="263"/>
            <ac:grpSpMk id="69" creationId="{CD7265B5-16C5-3044-9C4F-38342AA2C4AF}"/>
          </ac:grpSpMkLst>
        </pc:grpChg>
        <pc:grpChg chg="del mod">
          <ac:chgData name="Mark Hanly" userId="67462bc7-2b51-4455-b2e7-b5f944a4684a" providerId="ADAL" clId="{C331A30D-C042-C44B-8150-9EF6F909FACB}" dt="2020-08-18T09:54:41.898" v="16288"/>
          <ac:grpSpMkLst>
            <pc:docMk/>
            <pc:sldMk cId="3023640732" sldId="263"/>
            <ac:grpSpMk id="73" creationId="{95B49B09-A489-564E-B953-3A4D10B151FA}"/>
          </ac:grpSpMkLst>
        </pc:grpChg>
        <pc:grpChg chg="mod">
          <ac:chgData name="Mark Hanly" userId="67462bc7-2b51-4455-b2e7-b5f944a4684a" providerId="ADAL" clId="{C331A30D-C042-C44B-8150-9EF6F909FACB}" dt="2020-08-18T09:54:41.898" v="16288"/>
          <ac:grpSpMkLst>
            <pc:docMk/>
            <pc:sldMk cId="3023640732" sldId="263"/>
            <ac:grpSpMk id="77" creationId="{FA900724-0236-6E4D-B40A-61DA8DF1EF3B}"/>
          </ac:grpSpMkLst>
        </pc:grpChg>
        <pc:picChg chg="add mod">
          <ac:chgData name="Mark Hanly" userId="67462bc7-2b51-4455-b2e7-b5f944a4684a" providerId="ADAL" clId="{C331A30D-C042-C44B-8150-9EF6F909FACB}" dt="2020-08-18T02:54:00.234" v="6241" actId="1076"/>
          <ac:picMkLst>
            <pc:docMk/>
            <pc:sldMk cId="3023640732" sldId="263"/>
            <ac:picMk id="5" creationId="{781EF07E-3403-C64C-8F78-47E7E446D3B9}"/>
          </ac:picMkLst>
        </pc:picChg>
        <pc:inkChg chg="add del mod">
          <ac:chgData name="Mark Hanly" userId="67462bc7-2b51-4455-b2e7-b5f944a4684a" providerId="ADAL" clId="{C331A30D-C042-C44B-8150-9EF6F909FACB}" dt="2020-08-18T08:55:53.041" v="13617" actId="478"/>
          <ac:inkMkLst>
            <pc:docMk/>
            <pc:sldMk cId="3023640732" sldId="263"/>
            <ac:inkMk id="6" creationId="{7A2F31D7-64C5-7E45-8E48-40D941B3A70B}"/>
          </ac:inkMkLst>
        </pc:inkChg>
        <pc:inkChg chg="add del mod topLvl">
          <ac:chgData name="Mark Hanly" userId="67462bc7-2b51-4455-b2e7-b5f944a4684a" providerId="ADAL" clId="{C331A30D-C042-C44B-8150-9EF6F909FACB}" dt="2020-08-18T08:55:53.041" v="13617" actId="478"/>
          <ac:inkMkLst>
            <pc:docMk/>
            <pc:sldMk cId="3023640732" sldId="263"/>
            <ac:inkMk id="7" creationId="{C412ABC6-9DA4-B648-8F28-A38D5C09FBBA}"/>
          </ac:inkMkLst>
        </pc:inkChg>
        <pc:inkChg chg="add del mod topLvl">
          <ac:chgData name="Mark Hanly" userId="67462bc7-2b51-4455-b2e7-b5f944a4684a" providerId="ADAL" clId="{C331A30D-C042-C44B-8150-9EF6F909FACB}" dt="2020-08-18T08:55:53.041" v="13617" actId="478"/>
          <ac:inkMkLst>
            <pc:docMk/>
            <pc:sldMk cId="3023640732" sldId="263"/>
            <ac:inkMk id="9" creationId="{55DA399A-C37A-D647-8ACA-C0CDB6BED3CD}"/>
          </ac:inkMkLst>
        </pc:inkChg>
        <pc:inkChg chg="add del mod topLvl">
          <ac:chgData name="Mark Hanly" userId="67462bc7-2b51-4455-b2e7-b5f944a4684a" providerId="ADAL" clId="{C331A30D-C042-C44B-8150-9EF6F909FACB}" dt="2020-08-18T08:55:53.041" v="13617" actId="478"/>
          <ac:inkMkLst>
            <pc:docMk/>
            <pc:sldMk cId="3023640732" sldId="263"/>
            <ac:inkMk id="11" creationId="{D25E64B3-3B1E-374F-A81F-4B10F0379000}"/>
          </ac:inkMkLst>
        </pc:inkChg>
        <pc:inkChg chg="add del mod">
          <ac:chgData name="Mark Hanly" userId="67462bc7-2b51-4455-b2e7-b5f944a4684a" providerId="ADAL" clId="{C331A30D-C042-C44B-8150-9EF6F909FACB}" dt="2020-08-18T08:55:53.041" v="13617" actId="478"/>
          <ac:inkMkLst>
            <pc:docMk/>
            <pc:sldMk cId="3023640732" sldId="263"/>
            <ac:inkMk id="12" creationId="{7E08447E-34C5-AC4B-A07C-47BD73AF32A5}"/>
          </ac:inkMkLst>
        </pc:inkChg>
        <pc:inkChg chg="add del mod topLvl">
          <ac:chgData name="Mark Hanly" userId="67462bc7-2b51-4455-b2e7-b5f944a4684a" providerId="ADAL" clId="{C331A30D-C042-C44B-8150-9EF6F909FACB}" dt="2020-08-18T08:55:53.041" v="13617" actId="478"/>
          <ac:inkMkLst>
            <pc:docMk/>
            <pc:sldMk cId="3023640732" sldId="263"/>
            <ac:inkMk id="13" creationId="{6F12029E-A93C-8445-8FD7-980DB82C6847}"/>
          </ac:inkMkLst>
        </pc:inkChg>
        <pc:inkChg chg="add del mod">
          <ac:chgData name="Mark Hanly" userId="67462bc7-2b51-4455-b2e7-b5f944a4684a" providerId="ADAL" clId="{C331A30D-C042-C44B-8150-9EF6F909FACB}" dt="2020-08-18T08:55:53.041" v="13617" actId="478"/>
          <ac:inkMkLst>
            <pc:docMk/>
            <pc:sldMk cId="3023640732" sldId="263"/>
            <ac:inkMk id="14" creationId="{E3E2698D-2477-8C45-AAF5-3EC48EB8D819}"/>
          </ac:inkMkLst>
        </pc:inkChg>
        <pc:inkChg chg="add del mod topLvl">
          <ac:chgData name="Mark Hanly" userId="67462bc7-2b51-4455-b2e7-b5f944a4684a" providerId="ADAL" clId="{C331A30D-C042-C44B-8150-9EF6F909FACB}" dt="2020-08-18T08:55:53.041" v="13617" actId="478"/>
          <ac:inkMkLst>
            <pc:docMk/>
            <pc:sldMk cId="3023640732" sldId="263"/>
            <ac:inkMk id="16" creationId="{EE958B25-5C2C-9B4A-A7D0-9ED29C6027B5}"/>
          </ac:inkMkLst>
        </pc:inkChg>
        <pc:inkChg chg="add del mod">
          <ac:chgData name="Mark Hanly" userId="67462bc7-2b51-4455-b2e7-b5f944a4684a" providerId="ADAL" clId="{C331A30D-C042-C44B-8150-9EF6F909FACB}" dt="2020-08-18T08:55:53.041" v="13617" actId="478"/>
          <ac:inkMkLst>
            <pc:docMk/>
            <pc:sldMk cId="3023640732" sldId="263"/>
            <ac:inkMk id="17" creationId="{4FAA5592-541A-8D4C-8A3F-87461401C221}"/>
          </ac:inkMkLst>
        </pc:inkChg>
        <pc:inkChg chg="add del mod">
          <ac:chgData name="Mark Hanly" userId="67462bc7-2b51-4455-b2e7-b5f944a4684a" providerId="ADAL" clId="{C331A30D-C042-C44B-8150-9EF6F909FACB}" dt="2020-08-18T08:55:53.041" v="13617" actId="478"/>
          <ac:inkMkLst>
            <pc:docMk/>
            <pc:sldMk cId="3023640732" sldId="263"/>
            <ac:inkMk id="18" creationId="{3BEBD1CB-DBC8-0648-87A2-A86556F58A78}"/>
          </ac:inkMkLst>
        </pc:inkChg>
        <pc:inkChg chg="add del mod topLvl">
          <ac:chgData name="Mark Hanly" userId="67462bc7-2b51-4455-b2e7-b5f944a4684a" providerId="ADAL" clId="{C331A30D-C042-C44B-8150-9EF6F909FACB}" dt="2020-08-18T08:55:53.041" v="13617" actId="478"/>
          <ac:inkMkLst>
            <pc:docMk/>
            <pc:sldMk cId="3023640732" sldId="263"/>
            <ac:inkMk id="19" creationId="{AE649F8D-96FA-7343-8F27-954E3851B984}"/>
          </ac:inkMkLst>
        </pc:inkChg>
        <pc:inkChg chg="add del mod">
          <ac:chgData name="Mark Hanly" userId="67462bc7-2b51-4455-b2e7-b5f944a4684a" providerId="ADAL" clId="{C331A30D-C042-C44B-8150-9EF6F909FACB}" dt="2020-08-18T08:55:53.041" v="13617" actId="478"/>
          <ac:inkMkLst>
            <pc:docMk/>
            <pc:sldMk cId="3023640732" sldId="263"/>
            <ac:inkMk id="20" creationId="{80A6BE86-126B-6F4C-B8B3-E8FAC6F2ACDF}"/>
          </ac:inkMkLst>
        </pc:inkChg>
        <pc:inkChg chg="add del mod">
          <ac:chgData name="Mark Hanly" userId="67462bc7-2b51-4455-b2e7-b5f944a4684a" providerId="ADAL" clId="{C331A30D-C042-C44B-8150-9EF6F909FACB}" dt="2020-08-18T08:55:53.041" v="13617" actId="478"/>
          <ac:inkMkLst>
            <pc:docMk/>
            <pc:sldMk cId="3023640732" sldId="263"/>
            <ac:inkMk id="21" creationId="{8AFC3830-3003-B347-AB5F-E1C85E2C6330}"/>
          </ac:inkMkLst>
        </pc:inkChg>
        <pc:inkChg chg="add del mod">
          <ac:chgData name="Mark Hanly" userId="67462bc7-2b51-4455-b2e7-b5f944a4684a" providerId="ADAL" clId="{C331A30D-C042-C44B-8150-9EF6F909FACB}" dt="2020-08-18T08:55:53.041" v="13617" actId="478"/>
          <ac:inkMkLst>
            <pc:docMk/>
            <pc:sldMk cId="3023640732" sldId="263"/>
            <ac:inkMk id="22" creationId="{60991502-E02D-1C43-B8EA-914EC9660F80}"/>
          </ac:inkMkLst>
        </pc:inkChg>
        <pc:inkChg chg="add del mod">
          <ac:chgData name="Mark Hanly" userId="67462bc7-2b51-4455-b2e7-b5f944a4684a" providerId="ADAL" clId="{C331A30D-C042-C44B-8150-9EF6F909FACB}" dt="2020-08-18T08:55:53.041" v="13617" actId="478"/>
          <ac:inkMkLst>
            <pc:docMk/>
            <pc:sldMk cId="3023640732" sldId="263"/>
            <ac:inkMk id="23" creationId="{51BE1AC9-6A05-E640-BA7D-3E9A358FEBCC}"/>
          </ac:inkMkLst>
        </pc:inkChg>
        <pc:inkChg chg="add del mod">
          <ac:chgData name="Mark Hanly" userId="67462bc7-2b51-4455-b2e7-b5f944a4684a" providerId="ADAL" clId="{C331A30D-C042-C44B-8150-9EF6F909FACB}" dt="2020-08-18T08:55:53.041" v="13617" actId="478"/>
          <ac:inkMkLst>
            <pc:docMk/>
            <pc:sldMk cId="3023640732" sldId="263"/>
            <ac:inkMk id="24" creationId="{7F0BB7C6-3399-C642-8558-14988685F323}"/>
          </ac:inkMkLst>
        </pc:inkChg>
        <pc:inkChg chg="add del mod">
          <ac:chgData name="Mark Hanly" userId="67462bc7-2b51-4455-b2e7-b5f944a4684a" providerId="ADAL" clId="{C331A30D-C042-C44B-8150-9EF6F909FACB}" dt="2020-08-18T08:55:53.041" v="13617" actId="478"/>
          <ac:inkMkLst>
            <pc:docMk/>
            <pc:sldMk cId="3023640732" sldId="263"/>
            <ac:inkMk id="26" creationId="{284E5F39-E77A-4342-8A12-76F597A17065}"/>
          </ac:inkMkLst>
        </pc:inkChg>
        <pc:inkChg chg="add del mod">
          <ac:chgData name="Mark Hanly" userId="67462bc7-2b51-4455-b2e7-b5f944a4684a" providerId="ADAL" clId="{C331A30D-C042-C44B-8150-9EF6F909FACB}" dt="2020-08-18T08:55:53.041" v="13617" actId="478"/>
          <ac:inkMkLst>
            <pc:docMk/>
            <pc:sldMk cId="3023640732" sldId="263"/>
            <ac:inkMk id="28" creationId="{EF30554C-A08E-4F45-8A0E-AA4C86B114E4}"/>
          </ac:inkMkLst>
        </pc:inkChg>
        <pc:inkChg chg="add del">
          <ac:chgData name="Mark Hanly" userId="67462bc7-2b51-4455-b2e7-b5f944a4684a" providerId="ADAL" clId="{C331A30D-C042-C44B-8150-9EF6F909FACB}" dt="2020-08-18T08:55:53.041" v="13617" actId="478"/>
          <ac:inkMkLst>
            <pc:docMk/>
            <pc:sldMk cId="3023640732" sldId="263"/>
            <ac:inkMk id="30" creationId="{AAED14B8-C53D-2A43-B432-967F2065AE1B}"/>
          </ac:inkMkLst>
        </pc:inkChg>
        <pc:inkChg chg="add del mod topLvl">
          <ac:chgData name="Mark Hanly" userId="67462bc7-2b51-4455-b2e7-b5f944a4684a" providerId="ADAL" clId="{C331A30D-C042-C44B-8150-9EF6F909FACB}" dt="2020-08-18T08:55:53.041" v="13617" actId="478"/>
          <ac:inkMkLst>
            <pc:docMk/>
            <pc:sldMk cId="3023640732" sldId="263"/>
            <ac:inkMk id="31" creationId="{9914DBE3-D946-044F-95CD-C9BF4B759DCD}"/>
          </ac:inkMkLst>
        </pc:inkChg>
        <pc:inkChg chg="add del">
          <ac:chgData name="Mark Hanly" userId="67462bc7-2b51-4455-b2e7-b5f944a4684a" providerId="ADAL" clId="{C331A30D-C042-C44B-8150-9EF6F909FACB}" dt="2020-08-18T08:55:53.041" v="13617" actId="478"/>
          <ac:inkMkLst>
            <pc:docMk/>
            <pc:sldMk cId="3023640732" sldId="263"/>
            <ac:inkMk id="32" creationId="{9FC58C13-A294-B344-8094-AAB8C473FA96}"/>
          </ac:inkMkLst>
        </pc:inkChg>
        <pc:inkChg chg="add del mod">
          <ac:chgData name="Mark Hanly" userId="67462bc7-2b51-4455-b2e7-b5f944a4684a" providerId="ADAL" clId="{C331A30D-C042-C44B-8150-9EF6F909FACB}" dt="2020-08-18T08:55:53.041" v="13617" actId="478"/>
          <ac:inkMkLst>
            <pc:docMk/>
            <pc:sldMk cId="3023640732" sldId="263"/>
            <ac:inkMk id="33" creationId="{828711B0-8BD4-6940-9186-E82DDC38CFD2}"/>
          </ac:inkMkLst>
        </pc:inkChg>
        <pc:inkChg chg="add del mod topLvl">
          <ac:chgData name="Mark Hanly" userId="67462bc7-2b51-4455-b2e7-b5f944a4684a" providerId="ADAL" clId="{C331A30D-C042-C44B-8150-9EF6F909FACB}" dt="2020-08-18T08:55:53.041" v="13617" actId="478"/>
          <ac:inkMkLst>
            <pc:docMk/>
            <pc:sldMk cId="3023640732" sldId="263"/>
            <ac:inkMk id="35" creationId="{85B9F01B-F2E6-3D45-A582-F69F8FBA402C}"/>
          </ac:inkMkLst>
        </pc:inkChg>
        <pc:inkChg chg="add del mod">
          <ac:chgData name="Mark Hanly" userId="67462bc7-2b51-4455-b2e7-b5f944a4684a" providerId="ADAL" clId="{C331A30D-C042-C44B-8150-9EF6F909FACB}" dt="2020-08-18T08:55:53.041" v="13617" actId="478"/>
          <ac:inkMkLst>
            <pc:docMk/>
            <pc:sldMk cId="3023640732" sldId="263"/>
            <ac:inkMk id="36" creationId="{9B1922C4-72BC-0B43-A2F6-EBE7CC25DBEF}"/>
          </ac:inkMkLst>
        </pc:inkChg>
        <pc:inkChg chg="add del mod">
          <ac:chgData name="Mark Hanly" userId="67462bc7-2b51-4455-b2e7-b5f944a4684a" providerId="ADAL" clId="{C331A30D-C042-C44B-8150-9EF6F909FACB}" dt="2020-08-18T08:55:53.041" v="13617" actId="478"/>
          <ac:inkMkLst>
            <pc:docMk/>
            <pc:sldMk cId="3023640732" sldId="263"/>
            <ac:inkMk id="38" creationId="{D5869B5B-72FD-0948-85F3-8F066F2AF808}"/>
          </ac:inkMkLst>
        </pc:inkChg>
        <pc:inkChg chg="add del mod">
          <ac:chgData name="Mark Hanly" userId="67462bc7-2b51-4455-b2e7-b5f944a4684a" providerId="ADAL" clId="{C331A30D-C042-C44B-8150-9EF6F909FACB}" dt="2020-08-18T08:55:53.041" v="13617" actId="478"/>
          <ac:inkMkLst>
            <pc:docMk/>
            <pc:sldMk cId="3023640732" sldId="263"/>
            <ac:inkMk id="39" creationId="{6E7A11FF-5CEE-3246-A8DC-BB364F0631DE}"/>
          </ac:inkMkLst>
        </pc:inkChg>
        <pc:inkChg chg="add del mod topLvl">
          <ac:chgData name="Mark Hanly" userId="67462bc7-2b51-4455-b2e7-b5f944a4684a" providerId="ADAL" clId="{C331A30D-C042-C44B-8150-9EF6F909FACB}" dt="2020-08-18T08:55:53.041" v="13617" actId="478"/>
          <ac:inkMkLst>
            <pc:docMk/>
            <pc:sldMk cId="3023640732" sldId="263"/>
            <ac:inkMk id="41" creationId="{D027180F-3C37-644E-A45A-C09C4CF16A95}"/>
          </ac:inkMkLst>
        </pc:inkChg>
        <pc:inkChg chg="add del mod">
          <ac:chgData name="Mark Hanly" userId="67462bc7-2b51-4455-b2e7-b5f944a4684a" providerId="ADAL" clId="{C331A30D-C042-C44B-8150-9EF6F909FACB}" dt="2020-08-18T08:55:53.041" v="13617" actId="478"/>
          <ac:inkMkLst>
            <pc:docMk/>
            <pc:sldMk cId="3023640732" sldId="263"/>
            <ac:inkMk id="42" creationId="{1043C057-30A7-EA4B-8FE2-1CC1B6AF4537}"/>
          </ac:inkMkLst>
        </pc:inkChg>
        <pc:inkChg chg="add del mod">
          <ac:chgData name="Mark Hanly" userId="67462bc7-2b51-4455-b2e7-b5f944a4684a" providerId="ADAL" clId="{C331A30D-C042-C44B-8150-9EF6F909FACB}" dt="2020-08-18T08:55:53.041" v="13617" actId="478"/>
          <ac:inkMkLst>
            <pc:docMk/>
            <pc:sldMk cId="3023640732" sldId="263"/>
            <ac:inkMk id="43" creationId="{F974E938-DF85-F845-A067-75BF97A168DC}"/>
          </ac:inkMkLst>
        </pc:inkChg>
        <pc:inkChg chg="add del mod topLvl">
          <ac:chgData name="Mark Hanly" userId="67462bc7-2b51-4455-b2e7-b5f944a4684a" providerId="ADAL" clId="{C331A30D-C042-C44B-8150-9EF6F909FACB}" dt="2020-08-18T08:55:56.399" v="13618" actId="478"/>
          <ac:inkMkLst>
            <pc:docMk/>
            <pc:sldMk cId="3023640732" sldId="263"/>
            <ac:inkMk id="44" creationId="{45D5216E-6CCF-4B44-B6B6-72AD5AA87D77}"/>
          </ac:inkMkLst>
        </pc:inkChg>
        <pc:inkChg chg="add del mod">
          <ac:chgData name="Mark Hanly" userId="67462bc7-2b51-4455-b2e7-b5f944a4684a" providerId="ADAL" clId="{C331A30D-C042-C44B-8150-9EF6F909FACB}" dt="2020-08-18T08:55:53.041" v="13617" actId="478"/>
          <ac:inkMkLst>
            <pc:docMk/>
            <pc:sldMk cId="3023640732" sldId="263"/>
            <ac:inkMk id="46" creationId="{1E2E2325-DE60-4E47-B09C-36B26FE78197}"/>
          </ac:inkMkLst>
        </pc:inkChg>
        <pc:inkChg chg="add del mod">
          <ac:chgData name="Mark Hanly" userId="67462bc7-2b51-4455-b2e7-b5f944a4684a" providerId="ADAL" clId="{C331A30D-C042-C44B-8150-9EF6F909FACB}" dt="2020-08-18T08:55:53.041" v="13617" actId="478"/>
          <ac:inkMkLst>
            <pc:docMk/>
            <pc:sldMk cId="3023640732" sldId="263"/>
            <ac:inkMk id="47" creationId="{6305382D-C184-E244-8025-A38D6C010A15}"/>
          </ac:inkMkLst>
        </pc:inkChg>
        <pc:inkChg chg="add del mod">
          <ac:chgData name="Mark Hanly" userId="67462bc7-2b51-4455-b2e7-b5f944a4684a" providerId="ADAL" clId="{C331A30D-C042-C44B-8150-9EF6F909FACB}" dt="2020-08-18T08:55:53.041" v="13617" actId="478"/>
          <ac:inkMkLst>
            <pc:docMk/>
            <pc:sldMk cId="3023640732" sldId="263"/>
            <ac:inkMk id="48" creationId="{95FC917B-A042-1F4B-B0A3-E22C3D04FBEC}"/>
          </ac:inkMkLst>
        </pc:inkChg>
        <pc:inkChg chg="add mod">
          <ac:chgData name="Mark Hanly" userId="67462bc7-2b51-4455-b2e7-b5f944a4684a" providerId="ADAL" clId="{C331A30D-C042-C44B-8150-9EF6F909FACB}" dt="2020-08-18T09:54:32.614" v="16280"/>
          <ac:inkMkLst>
            <pc:docMk/>
            <pc:sldMk cId="3023640732" sldId="263"/>
            <ac:inkMk id="50" creationId="{B3EBEEBB-83C0-F74C-92FC-F18909EDA01C}"/>
          </ac:inkMkLst>
        </pc:inkChg>
        <pc:inkChg chg="add mod">
          <ac:chgData name="Mark Hanly" userId="67462bc7-2b51-4455-b2e7-b5f944a4684a" providerId="ADAL" clId="{C331A30D-C042-C44B-8150-9EF6F909FACB}" dt="2020-08-18T09:54:32.614" v="16280"/>
          <ac:inkMkLst>
            <pc:docMk/>
            <pc:sldMk cId="3023640732" sldId="263"/>
            <ac:inkMk id="51" creationId="{2BF6D88B-A9B7-FA49-995F-53E04505DF4A}"/>
          </ac:inkMkLst>
        </pc:inkChg>
        <pc:inkChg chg="add mod">
          <ac:chgData name="Mark Hanly" userId="67462bc7-2b51-4455-b2e7-b5f944a4684a" providerId="ADAL" clId="{C331A30D-C042-C44B-8150-9EF6F909FACB}" dt="2020-08-18T09:54:32.614" v="16280"/>
          <ac:inkMkLst>
            <pc:docMk/>
            <pc:sldMk cId="3023640732" sldId="263"/>
            <ac:inkMk id="52" creationId="{CBA61DB1-240A-514D-A436-0932799EB834}"/>
          </ac:inkMkLst>
        </pc:inkChg>
        <pc:inkChg chg="add mod">
          <ac:chgData name="Mark Hanly" userId="67462bc7-2b51-4455-b2e7-b5f944a4684a" providerId="ADAL" clId="{C331A30D-C042-C44B-8150-9EF6F909FACB}" dt="2020-08-18T09:54:32.614" v="16280"/>
          <ac:inkMkLst>
            <pc:docMk/>
            <pc:sldMk cId="3023640732" sldId="263"/>
            <ac:inkMk id="53" creationId="{4C3FA2CA-82C8-B449-86F2-2B950D494425}"/>
          </ac:inkMkLst>
        </pc:inkChg>
        <pc:inkChg chg="add mod">
          <ac:chgData name="Mark Hanly" userId="67462bc7-2b51-4455-b2e7-b5f944a4684a" providerId="ADAL" clId="{C331A30D-C042-C44B-8150-9EF6F909FACB}" dt="2020-08-18T09:54:32.614" v="16280"/>
          <ac:inkMkLst>
            <pc:docMk/>
            <pc:sldMk cId="3023640732" sldId="263"/>
            <ac:inkMk id="54" creationId="{8F75416E-3D47-DB48-8D5E-B8B0BE952527}"/>
          </ac:inkMkLst>
        </pc:inkChg>
        <pc:inkChg chg="add mod">
          <ac:chgData name="Mark Hanly" userId="67462bc7-2b51-4455-b2e7-b5f944a4684a" providerId="ADAL" clId="{C331A30D-C042-C44B-8150-9EF6F909FACB}" dt="2020-08-18T09:54:27.885" v="16277"/>
          <ac:inkMkLst>
            <pc:docMk/>
            <pc:sldMk cId="3023640732" sldId="263"/>
            <ac:inkMk id="56" creationId="{E06F148C-2C61-894F-81D6-ACE67FE4EB8B}"/>
          </ac:inkMkLst>
        </pc:inkChg>
        <pc:inkChg chg="add mod">
          <ac:chgData name="Mark Hanly" userId="67462bc7-2b51-4455-b2e7-b5f944a4684a" providerId="ADAL" clId="{C331A30D-C042-C44B-8150-9EF6F909FACB}" dt="2020-08-18T09:54:27.885" v="16277"/>
          <ac:inkMkLst>
            <pc:docMk/>
            <pc:sldMk cId="3023640732" sldId="263"/>
            <ac:inkMk id="57" creationId="{BB8B45E1-F91F-A746-841A-0901F523C9B4}"/>
          </ac:inkMkLst>
        </pc:inkChg>
        <pc:inkChg chg="add mod">
          <ac:chgData name="Mark Hanly" userId="67462bc7-2b51-4455-b2e7-b5f944a4684a" providerId="ADAL" clId="{C331A30D-C042-C44B-8150-9EF6F909FACB}" dt="2020-08-18T09:54:27.885" v="16277"/>
          <ac:inkMkLst>
            <pc:docMk/>
            <pc:sldMk cId="3023640732" sldId="263"/>
            <ac:inkMk id="58" creationId="{9BA05B37-FF95-B247-8CFC-DFDC8480E6D8}"/>
          </ac:inkMkLst>
        </pc:inkChg>
        <pc:inkChg chg="add mod">
          <ac:chgData name="Mark Hanly" userId="67462bc7-2b51-4455-b2e7-b5f944a4684a" providerId="ADAL" clId="{C331A30D-C042-C44B-8150-9EF6F909FACB}" dt="2020-08-18T09:54:27.885" v="16277"/>
          <ac:inkMkLst>
            <pc:docMk/>
            <pc:sldMk cId="3023640732" sldId="263"/>
            <ac:inkMk id="59" creationId="{F8B8EF0C-0631-884E-B3F7-8DF720D3F3B6}"/>
          </ac:inkMkLst>
        </pc:inkChg>
        <pc:inkChg chg="add mod">
          <ac:chgData name="Mark Hanly" userId="67462bc7-2b51-4455-b2e7-b5f944a4684a" providerId="ADAL" clId="{C331A30D-C042-C44B-8150-9EF6F909FACB}" dt="2020-08-18T09:54:27.885" v="16277"/>
          <ac:inkMkLst>
            <pc:docMk/>
            <pc:sldMk cId="3023640732" sldId="263"/>
            <ac:inkMk id="60" creationId="{4E22845A-1BC8-4244-B260-25C3582B8DD8}"/>
          </ac:inkMkLst>
        </pc:inkChg>
        <pc:inkChg chg="add mod">
          <ac:chgData name="Mark Hanly" userId="67462bc7-2b51-4455-b2e7-b5f944a4684a" providerId="ADAL" clId="{C331A30D-C042-C44B-8150-9EF6F909FACB}" dt="2020-08-18T09:54:27.885" v="16277"/>
          <ac:inkMkLst>
            <pc:docMk/>
            <pc:sldMk cId="3023640732" sldId="263"/>
            <ac:inkMk id="61" creationId="{28C85AED-2BC6-EC43-AA0E-323AAFEB8B17}"/>
          </ac:inkMkLst>
        </pc:inkChg>
        <pc:inkChg chg="add mod">
          <ac:chgData name="Mark Hanly" userId="67462bc7-2b51-4455-b2e7-b5f944a4684a" providerId="ADAL" clId="{C331A30D-C042-C44B-8150-9EF6F909FACB}" dt="2020-08-18T09:54:27.885" v="16277"/>
          <ac:inkMkLst>
            <pc:docMk/>
            <pc:sldMk cId="3023640732" sldId="263"/>
            <ac:inkMk id="63" creationId="{187081A3-FB29-9C41-AB16-AF7B63DDCFE4}"/>
          </ac:inkMkLst>
        </pc:inkChg>
        <pc:inkChg chg="add mod">
          <ac:chgData name="Mark Hanly" userId="67462bc7-2b51-4455-b2e7-b5f944a4684a" providerId="ADAL" clId="{C331A30D-C042-C44B-8150-9EF6F909FACB}" dt="2020-08-18T09:54:27.885" v="16277"/>
          <ac:inkMkLst>
            <pc:docMk/>
            <pc:sldMk cId="3023640732" sldId="263"/>
            <ac:inkMk id="65" creationId="{03A5CBE1-5302-7043-943B-B3EEC6999D91}"/>
          </ac:inkMkLst>
        </pc:inkChg>
        <pc:inkChg chg="add mod">
          <ac:chgData name="Mark Hanly" userId="67462bc7-2b51-4455-b2e7-b5f944a4684a" providerId="ADAL" clId="{C331A30D-C042-C44B-8150-9EF6F909FACB}" dt="2020-08-18T09:54:32.614" v="16280"/>
          <ac:inkMkLst>
            <pc:docMk/>
            <pc:sldMk cId="3023640732" sldId="263"/>
            <ac:inkMk id="67" creationId="{4D20EFAD-3DB3-8942-871F-5C9BC3F63E0F}"/>
          </ac:inkMkLst>
        </pc:inkChg>
        <pc:inkChg chg="add mod">
          <ac:chgData name="Mark Hanly" userId="67462bc7-2b51-4455-b2e7-b5f944a4684a" providerId="ADAL" clId="{C331A30D-C042-C44B-8150-9EF6F909FACB}" dt="2020-08-18T09:54:32.614" v="16280"/>
          <ac:inkMkLst>
            <pc:docMk/>
            <pc:sldMk cId="3023640732" sldId="263"/>
            <ac:inkMk id="68" creationId="{75D1327C-861D-E84F-80DE-655BEC2C58B5}"/>
          </ac:inkMkLst>
        </pc:inkChg>
        <pc:inkChg chg="add mod">
          <ac:chgData name="Mark Hanly" userId="67462bc7-2b51-4455-b2e7-b5f944a4684a" providerId="ADAL" clId="{C331A30D-C042-C44B-8150-9EF6F909FACB}" dt="2020-08-18T09:54:41.898" v="16288"/>
          <ac:inkMkLst>
            <pc:docMk/>
            <pc:sldMk cId="3023640732" sldId="263"/>
            <ac:inkMk id="70" creationId="{ED0928AF-7906-494C-A6A9-4D8D77F1A244}"/>
          </ac:inkMkLst>
        </pc:inkChg>
        <pc:inkChg chg="add mod">
          <ac:chgData name="Mark Hanly" userId="67462bc7-2b51-4455-b2e7-b5f944a4684a" providerId="ADAL" clId="{C331A30D-C042-C44B-8150-9EF6F909FACB}" dt="2020-08-18T09:54:41.898" v="16288"/>
          <ac:inkMkLst>
            <pc:docMk/>
            <pc:sldMk cId="3023640732" sldId="263"/>
            <ac:inkMk id="71" creationId="{BFC3C403-F44B-EF4B-8431-BF82BBD6D159}"/>
          </ac:inkMkLst>
        </pc:inkChg>
        <pc:inkChg chg="add mod">
          <ac:chgData name="Mark Hanly" userId="67462bc7-2b51-4455-b2e7-b5f944a4684a" providerId="ADAL" clId="{C331A30D-C042-C44B-8150-9EF6F909FACB}" dt="2020-08-18T09:54:41.898" v="16288"/>
          <ac:inkMkLst>
            <pc:docMk/>
            <pc:sldMk cId="3023640732" sldId="263"/>
            <ac:inkMk id="72" creationId="{56164514-9E5A-8C4F-B507-029E5C6E39E4}"/>
          </ac:inkMkLst>
        </pc:inkChg>
        <pc:inkChg chg="add mod">
          <ac:chgData name="Mark Hanly" userId="67462bc7-2b51-4455-b2e7-b5f944a4684a" providerId="ADAL" clId="{C331A30D-C042-C44B-8150-9EF6F909FACB}" dt="2020-08-18T09:54:41.898" v="16288"/>
          <ac:inkMkLst>
            <pc:docMk/>
            <pc:sldMk cId="3023640732" sldId="263"/>
            <ac:inkMk id="74" creationId="{0990867B-ED79-384B-858F-9C03E5C33C02}"/>
          </ac:inkMkLst>
        </pc:inkChg>
        <pc:inkChg chg="add mod">
          <ac:chgData name="Mark Hanly" userId="67462bc7-2b51-4455-b2e7-b5f944a4684a" providerId="ADAL" clId="{C331A30D-C042-C44B-8150-9EF6F909FACB}" dt="2020-08-18T09:54:41.898" v="16288"/>
          <ac:inkMkLst>
            <pc:docMk/>
            <pc:sldMk cId="3023640732" sldId="263"/>
            <ac:inkMk id="75" creationId="{466302A7-6B59-1C48-9744-ABA5F3EB4FA1}"/>
          </ac:inkMkLst>
        </pc:inkChg>
        <pc:inkChg chg="add mod">
          <ac:chgData name="Mark Hanly" userId="67462bc7-2b51-4455-b2e7-b5f944a4684a" providerId="ADAL" clId="{C331A30D-C042-C44B-8150-9EF6F909FACB}" dt="2020-08-18T09:54:41.898" v="16288"/>
          <ac:inkMkLst>
            <pc:docMk/>
            <pc:sldMk cId="3023640732" sldId="263"/>
            <ac:inkMk id="76" creationId="{DDFB0873-6400-DE45-8A5E-6F039FBDA27A}"/>
          </ac:inkMkLst>
        </pc:inkChg>
      </pc:sldChg>
      <pc:sldChg chg="addSp delSp modSp add mod modNotesTx">
        <pc:chgData name="Mark Hanly" userId="67462bc7-2b51-4455-b2e7-b5f944a4684a" providerId="ADAL" clId="{C331A30D-C042-C44B-8150-9EF6F909FACB}" dt="2020-08-18T09:55:55.165" v="16293" actId="9405"/>
        <pc:sldMkLst>
          <pc:docMk/>
          <pc:sldMk cId="289950393" sldId="264"/>
        </pc:sldMkLst>
        <pc:grpChg chg="mod">
          <ac:chgData name="Mark Hanly" userId="67462bc7-2b51-4455-b2e7-b5f944a4684a" providerId="ADAL" clId="{C331A30D-C042-C44B-8150-9EF6F909FACB}" dt="2020-08-18T09:55:52.721" v="16291"/>
          <ac:grpSpMkLst>
            <pc:docMk/>
            <pc:sldMk cId="289950393" sldId="264"/>
            <ac:grpSpMk id="10" creationId="{B75CE4C6-97C3-1B4F-BBD7-B22891E88D4D}"/>
          </ac:grpSpMkLst>
        </pc:grpChg>
        <pc:picChg chg="add mod">
          <ac:chgData name="Mark Hanly" userId="67462bc7-2b51-4455-b2e7-b5f944a4684a" providerId="ADAL" clId="{C331A30D-C042-C44B-8150-9EF6F909FACB}" dt="2020-08-18T02:55:06.237" v="6248" actId="1076"/>
          <ac:picMkLst>
            <pc:docMk/>
            <pc:sldMk cId="289950393" sldId="264"/>
            <ac:picMk id="4" creationId="{68A1907C-5AAD-3447-A5F5-B9C62A9A484C}"/>
          </ac:picMkLst>
        </pc:picChg>
        <pc:picChg chg="del">
          <ac:chgData name="Mark Hanly" userId="67462bc7-2b51-4455-b2e7-b5f944a4684a" providerId="ADAL" clId="{C331A30D-C042-C44B-8150-9EF6F909FACB}" dt="2020-08-18T02:54:10.604" v="6243" actId="478"/>
          <ac:picMkLst>
            <pc:docMk/>
            <pc:sldMk cId="289950393" sldId="264"/>
            <ac:picMk id="5" creationId="{781EF07E-3403-C64C-8F78-47E7E446D3B9}"/>
          </ac:picMkLst>
        </pc:picChg>
        <pc:inkChg chg="add del">
          <ac:chgData name="Mark Hanly" userId="67462bc7-2b51-4455-b2e7-b5f944a4684a" providerId="ADAL" clId="{C331A30D-C042-C44B-8150-9EF6F909FACB}" dt="2020-08-18T09:04:53.081" v="14505"/>
          <ac:inkMkLst>
            <pc:docMk/>
            <pc:sldMk cId="289950393" sldId="264"/>
            <ac:inkMk id="6" creationId="{2402F53E-4614-DE4A-BD76-B5F294295391}"/>
          </ac:inkMkLst>
        </pc:inkChg>
        <pc:inkChg chg="add del">
          <ac:chgData name="Mark Hanly" userId="67462bc7-2b51-4455-b2e7-b5f944a4684a" providerId="ADAL" clId="{C331A30D-C042-C44B-8150-9EF6F909FACB}" dt="2020-08-18T09:04:54.360" v="14506"/>
          <ac:inkMkLst>
            <pc:docMk/>
            <pc:sldMk cId="289950393" sldId="264"/>
            <ac:inkMk id="7" creationId="{2AEF160C-7CA3-6048-8CD5-2D4D2967F64E}"/>
          </ac:inkMkLst>
        </pc:inkChg>
        <pc:inkChg chg="add mod">
          <ac:chgData name="Mark Hanly" userId="67462bc7-2b51-4455-b2e7-b5f944a4684a" providerId="ADAL" clId="{C331A30D-C042-C44B-8150-9EF6F909FACB}" dt="2020-08-18T09:55:52.721" v="16291"/>
          <ac:inkMkLst>
            <pc:docMk/>
            <pc:sldMk cId="289950393" sldId="264"/>
            <ac:inkMk id="8" creationId="{E0BD17F0-7DE3-714B-9AF8-A0DF32825C5B}"/>
          </ac:inkMkLst>
        </pc:inkChg>
        <pc:inkChg chg="add mod">
          <ac:chgData name="Mark Hanly" userId="67462bc7-2b51-4455-b2e7-b5f944a4684a" providerId="ADAL" clId="{C331A30D-C042-C44B-8150-9EF6F909FACB}" dt="2020-08-18T09:55:52.721" v="16291"/>
          <ac:inkMkLst>
            <pc:docMk/>
            <pc:sldMk cId="289950393" sldId="264"/>
            <ac:inkMk id="9" creationId="{BC2C1A40-58C7-D34F-8AD5-32F27D3B1F1C}"/>
          </ac:inkMkLst>
        </pc:inkChg>
        <pc:inkChg chg="add">
          <ac:chgData name="Mark Hanly" userId="67462bc7-2b51-4455-b2e7-b5f944a4684a" providerId="ADAL" clId="{C331A30D-C042-C44B-8150-9EF6F909FACB}" dt="2020-08-18T09:55:54.880" v="16292" actId="9405"/>
          <ac:inkMkLst>
            <pc:docMk/>
            <pc:sldMk cId="289950393" sldId="264"/>
            <ac:inkMk id="11" creationId="{84FC599C-B511-8946-9095-E6C8120D809D}"/>
          </ac:inkMkLst>
        </pc:inkChg>
        <pc:inkChg chg="add">
          <ac:chgData name="Mark Hanly" userId="67462bc7-2b51-4455-b2e7-b5f944a4684a" providerId="ADAL" clId="{C331A30D-C042-C44B-8150-9EF6F909FACB}" dt="2020-08-18T09:55:55.165" v="16293" actId="9405"/>
          <ac:inkMkLst>
            <pc:docMk/>
            <pc:sldMk cId="289950393" sldId="264"/>
            <ac:inkMk id="12" creationId="{8477FDD1-86DD-9846-9E9C-794A2A181DA9}"/>
          </ac:inkMkLst>
        </pc:inkChg>
      </pc:sldChg>
      <pc:sldChg chg="del">
        <pc:chgData name="Mark Hanly" userId="67462bc7-2b51-4455-b2e7-b5f944a4684a" providerId="ADAL" clId="{C331A30D-C042-C44B-8150-9EF6F909FACB}" dt="2020-08-14T05:24:33.741" v="18" actId="2696"/>
        <pc:sldMkLst>
          <pc:docMk/>
          <pc:sldMk cId="963481047" sldId="264"/>
        </pc:sldMkLst>
      </pc:sldChg>
      <pc:sldChg chg="del">
        <pc:chgData name="Mark Hanly" userId="67462bc7-2b51-4455-b2e7-b5f944a4684a" providerId="ADAL" clId="{C331A30D-C042-C44B-8150-9EF6F909FACB}" dt="2020-08-14T05:24:29.880" v="10" actId="2696"/>
        <pc:sldMkLst>
          <pc:docMk/>
          <pc:sldMk cId="485479969" sldId="265"/>
        </pc:sldMkLst>
      </pc:sldChg>
      <pc:sldChg chg="addSp delSp modSp add mod modNotes modNotesTx">
        <pc:chgData name="Mark Hanly" userId="67462bc7-2b51-4455-b2e7-b5f944a4684a" providerId="ADAL" clId="{C331A30D-C042-C44B-8150-9EF6F909FACB}" dt="2020-08-18T10:42:50.474" v="18522" actId="9405"/>
        <pc:sldMkLst>
          <pc:docMk/>
          <pc:sldMk cId="2790252067" sldId="265"/>
        </pc:sldMkLst>
        <pc:spChg chg="mod">
          <ac:chgData name="Mark Hanly" userId="67462bc7-2b51-4455-b2e7-b5f944a4684a" providerId="ADAL" clId="{C331A30D-C042-C44B-8150-9EF6F909FACB}" dt="2020-08-18T03:03:05.139" v="6515" actId="20577"/>
          <ac:spMkLst>
            <pc:docMk/>
            <pc:sldMk cId="2790252067" sldId="265"/>
            <ac:spMk id="2" creationId="{D8A86C3F-121A-D746-A06D-CCDA452F609C}"/>
          </ac:spMkLst>
        </pc:spChg>
        <pc:spChg chg="mod">
          <ac:chgData name="Mark Hanly" userId="67462bc7-2b51-4455-b2e7-b5f944a4684a" providerId="ADAL" clId="{C331A30D-C042-C44B-8150-9EF6F909FACB}" dt="2020-08-18T05:01:28.889" v="7926" actId="20577"/>
          <ac:spMkLst>
            <pc:docMk/>
            <pc:sldMk cId="2790252067" sldId="265"/>
            <ac:spMk id="3" creationId="{69B892EA-2AFF-944E-88F9-9C7476A30E95}"/>
          </ac:spMkLst>
        </pc:spChg>
        <pc:grpChg chg="mod">
          <ac:chgData name="Mark Hanly" userId="67462bc7-2b51-4455-b2e7-b5f944a4684a" providerId="ADAL" clId="{C331A30D-C042-C44B-8150-9EF6F909FACB}" dt="2020-08-18T03:04:38.260" v="6574"/>
          <ac:grpSpMkLst>
            <pc:docMk/>
            <pc:sldMk cId="2790252067" sldId="265"/>
            <ac:grpSpMk id="6" creationId="{7BA20F68-CDE0-094A-9A26-02F52DC94994}"/>
          </ac:grpSpMkLst>
        </pc:grpChg>
        <pc:grpChg chg="del mod">
          <ac:chgData name="Mark Hanly" userId="67462bc7-2b51-4455-b2e7-b5f944a4684a" providerId="ADAL" clId="{C331A30D-C042-C44B-8150-9EF6F909FACB}" dt="2020-08-18T03:08:21.453" v="6657" actId="478"/>
          <ac:grpSpMkLst>
            <pc:docMk/>
            <pc:sldMk cId="2790252067" sldId="265"/>
            <ac:grpSpMk id="10" creationId="{15863120-6F7A-B845-AE71-5C1839E8BABC}"/>
          </ac:grpSpMkLst>
        </pc:grpChg>
        <pc:grpChg chg="del mod">
          <ac:chgData name="Mark Hanly" userId="67462bc7-2b51-4455-b2e7-b5f944a4684a" providerId="ADAL" clId="{C331A30D-C042-C44B-8150-9EF6F909FACB}" dt="2020-08-18T03:08:21.453" v="6657" actId="478"/>
          <ac:grpSpMkLst>
            <pc:docMk/>
            <pc:sldMk cId="2790252067" sldId="265"/>
            <ac:grpSpMk id="20" creationId="{C6918624-6BB0-9F4F-8931-D0C019461661}"/>
          </ac:grpSpMkLst>
        </pc:grpChg>
        <pc:grpChg chg="del mod">
          <ac:chgData name="Mark Hanly" userId="67462bc7-2b51-4455-b2e7-b5f944a4684a" providerId="ADAL" clId="{C331A30D-C042-C44B-8150-9EF6F909FACB}" dt="2020-08-18T03:08:21.453" v="6657" actId="478"/>
          <ac:grpSpMkLst>
            <pc:docMk/>
            <pc:sldMk cId="2790252067" sldId="265"/>
            <ac:grpSpMk id="21" creationId="{EF2ABF32-ECB2-084D-8471-654544E62AF9}"/>
          </ac:grpSpMkLst>
        </pc:grpChg>
        <pc:grpChg chg="del mod">
          <ac:chgData name="Mark Hanly" userId="67462bc7-2b51-4455-b2e7-b5f944a4684a" providerId="ADAL" clId="{C331A30D-C042-C44B-8150-9EF6F909FACB}" dt="2020-08-18T03:04:52.656" v="6594"/>
          <ac:grpSpMkLst>
            <pc:docMk/>
            <pc:sldMk cId="2790252067" sldId="265"/>
            <ac:grpSpMk id="24" creationId="{4E3539CA-9424-E347-86AE-43E58CD01D0B}"/>
          </ac:grpSpMkLst>
        </pc:grpChg>
        <pc:grpChg chg="del mod">
          <ac:chgData name="Mark Hanly" userId="67462bc7-2b51-4455-b2e7-b5f944a4684a" providerId="ADAL" clId="{C331A30D-C042-C44B-8150-9EF6F909FACB}" dt="2020-08-18T03:08:21.453" v="6657" actId="478"/>
          <ac:grpSpMkLst>
            <pc:docMk/>
            <pc:sldMk cId="2790252067" sldId="265"/>
            <ac:grpSpMk id="26" creationId="{6510E526-869A-FB47-A5D9-72D64180ACAD}"/>
          </ac:grpSpMkLst>
        </pc:grpChg>
        <pc:grpChg chg="del mod">
          <ac:chgData name="Mark Hanly" userId="67462bc7-2b51-4455-b2e7-b5f944a4684a" providerId="ADAL" clId="{C331A30D-C042-C44B-8150-9EF6F909FACB}" dt="2020-08-18T03:08:21.453" v="6657" actId="478"/>
          <ac:grpSpMkLst>
            <pc:docMk/>
            <pc:sldMk cId="2790252067" sldId="265"/>
            <ac:grpSpMk id="30" creationId="{9DB51023-5B12-CE47-8BA4-7164C8C03A9D}"/>
          </ac:grpSpMkLst>
        </pc:grpChg>
        <pc:grpChg chg="del mod">
          <ac:chgData name="Mark Hanly" userId="67462bc7-2b51-4455-b2e7-b5f944a4684a" providerId="ADAL" clId="{C331A30D-C042-C44B-8150-9EF6F909FACB}" dt="2020-08-18T03:08:21.453" v="6657" actId="478"/>
          <ac:grpSpMkLst>
            <pc:docMk/>
            <pc:sldMk cId="2790252067" sldId="265"/>
            <ac:grpSpMk id="33" creationId="{57753B88-D153-9249-AFC6-341915D4F0A1}"/>
          </ac:grpSpMkLst>
        </pc:grpChg>
        <pc:grpChg chg="del mod">
          <ac:chgData name="Mark Hanly" userId="67462bc7-2b51-4455-b2e7-b5f944a4684a" providerId="ADAL" clId="{C331A30D-C042-C44B-8150-9EF6F909FACB}" dt="2020-08-18T03:08:21.453" v="6657" actId="478"/>
          <ac:grpSpMkLst>
            <pc:docMk/>
            <pc:sldMk cId="2790252067" sldId="265"/>
            <ac:grpSpMk id="38" creationId="{41CAFF58-1EE0-8841-BE81-B77234860435}"/>
          </ac:grpSpMkLst>
        </pc:grpChg>
        <pc:grpChg chg="del mod">
          <ac:chgData name="Mark Hanly" userId="67462bc7-2b51-4455-b2e7-b5f944a4684a" providerId="ADAL" clId="{C331A30D-C042-C44B-8150-9EF6F909FACB}" dt="2020-08-18T03:05:45.619" v="6616"/>
          <ac:grpSpMkLst>
            <pc:docMk/>
            <pc:sldMk cId="2790252067" sldId="265"/>
            <ac:grpSpMk id="46" creationId="{BE59E105-3B95-E44B-B494-68E8C3530721}"/>
          </ac:grpSpMkLst>
        </pc:grpChg>
        <pc:grpChg chg="del mod">
          <ac:chgData name="Mark Hanly" userId="67462bc7-2b51-4455-b2e7-b5f944a4684a" providerId="ADAL" clId="{C331A30D-C042-C44B-8150-9EF6F909FACB}" dt="2020-08-18T03:05:45.619" v="6616"/>
          <ac:grpSpMkLst>
            <pc:docMk/>
            <pc:sldMk cId="2790252067" sldId="265"/>
            <ac:grpSpMk id="47" creationId="{871D64E6-4C50-954A-813D-16F8EFE3DECE}"/>
          </ac:grpSpMkLst>
        </pc:grpChg>
        <pc:grpChg chg="del mod">
          <ac:chgData name="Mark Hanly" userId="67462bc7-2b51-4455-b2e7-b5f944a4684a" providerId="ADAL" clId="{C331A30D-C042-C44B-8150-9EF6F909FACB}" dt="2020-08-18T03:05:46.453" v="6618"/>
          <ac:grpSpMkLst>
            <pc:docMk/>
            <pc:sldMk cId="2790252067" sldId="265"/>
            <ac:grpSpMk id="49" creationId="{E5E18D43-01C3-044E-B326-F6866069C89F}"/>
          </ac:grpSpMkLst>
        </pc:grpChg>
        <pc:grpChg chg="del mod">
          <ac:chgData name="Mark Hanly" userId="67462bc7-2b51-4455-b2e7-b5f944a4684a" providerId="ADAL" clId="{C331A30D-C042-C44B-8150-9EF6F909FACB}" dt="2020-08-18T03:08:21.453" v="6657" actId="478"/>
          <ac:grpSpMkLst>
            <pc:docMk/>
            <pc:sldMk cId="2790252067" sldId="265"/>
            <ac:grpSpMk id="51" creationId="{BE92F995-5C0E-FB44-957A-7E6C188C5441}"/>
          </ac:grpSpMkLst>
        </pc:grpChg>
        <pc:grpChg chg="del mod">
          <ac:chgData name="Mark Hanly" userId="67462bc7-2b51-4455-b2e7-b5f944a4684a" providerId="ADAL" clId="{C331A30D-C042-C44B-8150-9EF6F909FACB}" dt="2020-08-18T03:08:21.453" v="6657" actId="478"/>
          <ac:grpSpMkLst>
            <pc:docMk/>
            <pc:sldMk cId="2790252067" sldId="265"/>
            <ac:grpSpMk id="57" creationId="{8A71522F-DDF8-C641-BCC3-275D5FCECCD4}"/>
          </ac:grpSpMkLst>
        </pc:grpChg>
        <pc:grpChg chg="del mod">
          <ac:chgData name="Mark Hanly" userId="67462bc7-2b51-4455-b2e7-b5f944a4684a" providerId="ADAL" clId="{C331A30D-C042-C44B-8150-9EF6F909FACB}" dt="2020-08-18T03:08:21.453" v="6657" actId="478"/>
          <ac:grpSpMkLst>
            <pc:docMk/>
            <pc:sldMk cId="2790252067" sldId="265"/>
            <ac:grpSpMk id="62" creationId="{E149EB4F-FD50-FD45-A30C-62BF3A191880}"/>
          </ac:grpSpMkLst>
        </pc:grpChg>
        <pc:grpChg chg="del mod">
          <ac:chgData name="Mark Hanly" userId="67462bc7-2b51-4455-b2e7-b5f944a4684a" providerId="ADAL" clId="{C331A30D-C042-C44B-8150-9EF6F909FACB}" dt="2020-08-18T03:08:21.453" v="6657" actId="478"/>
          <ac:grpSpMkLst>
            <pc:docMk/>
            <pc:sldMk cId="2790252067" sldId="265"/>
            <ac:grpSpMk id="68" creationId="{32378CA7-D82D-CE44-ADA0-B04C04317CF9}"/>
          </ac:grpSpMkLst>
        </pc:grpChg>
        <pc:grpChg chg="del mod">
          <ac:chgData name="Mark Hanly" userId="67462bc7-2b51-4455-b2e7-b5f944a4684a" providerId="ADAL" clId="{C331A30D-C042-C44B-8150-9EF6F909FACB}" dt="2020-08-18T03:07:09.780" v="6655"/>
          <ac:grpSpMkLst>
            <pc:docMk/>
            <pc:sldMk cId="2790252067" sldId="265"/>
            <ac:grpSpMk id="72" creationId="{EF72E6A3-69AA-C249-9F27-83AE06C1C35F}"/>
          </ac:grpSpMkLst>
        </pc:grpChg>
        <pc:grpChg chg="del mod">
          <ac:chgData name="Mark Hanly" userId="67462bc7-2b51-4455-b2e7-b5f944a4684a" providerId="ADAL" clId="{C331A30D-C042-C44B-8150-9EF6F909FACB}" dt="2020-08-18T03:08:21.453" v="6657" actId="478"/>
          <ac:grpSpMkLst>
            <pc:docMk/>
            <pc:sldMk cId="2790252067" sldId="265"/>
            <ac:grpSpMk id="86" creationId="{87E94F1C-851E-8542-9D4D-E013EE75DA16}"/>
          </ac:grpSpMkLst>
        </pc:grpChg>
        <pc:grpChg chg="del mod">
          <ac:chgData name="Mark Hanly" userId="67462bc7-2b51-4455-b2e7-b5f944a4684a" providerId="ADAL" clId="{C331A30D-C042-C44B-8150-9EF6F909FACB}" dt="2020-08-18T03:08:21.453" v="6657" actId="478"/>
          <ac:grpSpMkLst>
            <pc:docMk/>
            <pc:sldMk cId="2790252067" sldId="265"/>
            <ac:grpSpMk id="87" creationId="{7567E07A-18DD-EF4F-895F-3F9DEC679C85}"/>
          </ac:grpSpMkLst>
        </pc:grpChg>
        <pc:grpChg chg="del mod">
          <ac:chgData name="Mark Hanly" userId="67462bc7-2b51-4455-b2e7-b5f944a4684a" providerId="ADAL" clId="{C331A30D-C042-C44B-8150-9EF6F909FACB}" dt="2020-08-18T03:08:21.453" v="6657" actId="478"/>
          <ac:grpSpMkLst>
            <pc:docMk/>
            <pc:sldMk cId="2790252067" sldId="265"/>
            <ac:grpSpMk id="89" creationId="{AD9828F0-DC9A-D148-9EF4-3999EBFC91F2}"/>
          </ac:grpSpMkLst>
        </pc:grpChg>
        <pc:grpChg chg="mod">
          <ac:chgData name="Mark Hanly" userId="67462bc7-2b51-4455-b2e7-b5f944a4684a" providerId="ADAL" clId="{C331A30D-C042-C44B-8150-9EF6F909FACB}" dt="2020-08-18T03:08:42.599" v="6661"/>
          <ac:grpSpMkLst>
            <pc:docMk/>
            <pc:sldMk cId="2790252067" sldId="265"/>
            <ac:grpSpMk id="94" creationId="{54A9DB82-CE32-6247-9D2B-E41CD66A5805}"/>
          </ac:grpSpMkLst>
        </pc:grpChg>
        <pc:grpChg chg="mod">
          <ac:chgData name="Mark Hanly" userId="67462bc7-2b51-4455-b2e7-b5f944a4684a" providerId="ADAL" clId="{C331A30D-C042-C44B-8150-9EF6F909FACB}" dt="2020-08-18T03:08:45.046" v="6665"/>
          <ac:grpSpMkLst>
            <pc:docMk/>
            <pc:sldMk cId="2790252067" sldId="265"/>
            <ac:grpSpMk id="98" creationId="{560AF1F7-9E3F-1440-BC18-6C82DA837357}"/>
          </ac:grpSpMkLst>
        </pc:grpChg>
        <pc:grpChg chg="mod">
          <ac:chgData name="Mark Hanly" userId="67462bc7-2b51-4455-b2e7-b5f944a4684a" providerId="ADAL" clId="{C331A30D-C042-C44B-8150-9EF6F909FACB}" dt="2020-08-18T03:08:47.402" v="6669"/>
          <ac:grpSpMkLst>
            <pc:docMk/>
            <pc:sldMk cId="2790252067" sldId="265"/>
            <ac:grpSpMk id="102" creationId="{1557C171-67C9-224F-A544-72B3C58E2733}"/>
          </ac:grpSpMkLst>
        </pc:grpChg>
        <pc:grpChg chg="mod">
          <ac:chgData name="Mark Hanly" userId="67462bc7-2b51-4455-b2e7-b5f944a4684a" providerId="ADAL" clId="{C331A30D-C042-C44B-8150-9EF6F909FACB}" dt="2020-08-18T03:08:51.100" v="6677"/>
          <ac:grpSpMkLst>
            <pc:docMk/>
            <pc:sldMk cId="2790252067" sldId="265"/>
            <ac:grpSpMk id="110" creationId="{431375D1-C06B-BD48-869A-2C21B3597D90}"/>
          </ac:grpSpMkLst>
        </pc:grpChg>
        <pc:grpChg chg="mod">
          <ac:chgData name="Mark Hanly" userId="67462bc7-2b51-4455-b2e7-b5f944a4684a" providerId="ADAL" clId="{C331A30D-C042-C44B-8150-9EF6F909FACB}" dt="2020-08-18T03:08:54.710" v="6682"/>
          <ac:grpSpMkLst>
            <pc:docMk/>
            <pc:sldMk cId="2790252067" sldId="265"/>
            <ac:grpSpMk id="115" creationId="{B33B5EED-8AD1-2B4E-ADB6-1B0BBFA651CF}"/>
          </ac:grpSpMkLst>
        </pc:grpChg>
        <pc:grpChg chg="mod">
          <ac:chgData name="Mark Hanly" userId="67462bc7-2b51-4455-b2e7-b5f944a4684a" providerId="ADAL" clId="{C331A30D-C042-C44B-8150-9EF6F909FACB}" dt="2020-08-18T03:08:54.710" v="6682"/>
          <ac:grpSpMkLst>
            <pc:docMk/>
            <pc:sldMk cId="2790252067" sldId="265"/>
            <ac:grpSpMk id="116" creationId="{F8E8A744-7124-1443-A9BA-31033A0F45EA}"/>
          </ac:grpSpMkLst>
        </pc:grpChg>
        <pc:grpChg chg="mod">
          <ac:chgData name="Mark Hanly" userId="67462bc7-2b51-4455-b2e7-b5f944a4684a" providerId="ADAL" clId="{C331A30D-C042-C44B-8150-9EF6F909FACB}" dt="2020-08-18T03:09:05.206" v="6685"/>
          <ac:grpSpMkLst>
            <pc:docMk/>
            <pc:sldMk cId="2790252067" sldId="265"/>
            <ac:grpSpMk id="119" creationId="{311798AD-CE04-C34A-A366-F001706719DF}"/>
          </ac:grpSpMkLst>
        </pc:grpChg>
        <pc:grpChg chg="mod">
          <ac:chgData name="Mark Hanly" userId="67462bc7-2b51-4455-b2e7-b5f944a4684a" providerId="ADAL" clId="{C331A30D-C042-C44B-8150-9EF6F909FACB}" dt="2020-08-18T03:09:23.636" v="6694"/>
          <ac:grpSpMkLst>
            <pc:docMk/>
            <pc:sldMk cId="2790252067" sldId="265"/>
            <ac:grpSpMk id="126" creationId="{F352714D-9619-B945-A8A5-281E4AD7C638}"/>
          </ac:grpSpMkLst>
        </pc:grpChg>
        <pc:grpChg chg="del mod">
          <ac:chgData name="Mark Hanly" userId="67462bc7-2b51-4455-b2e7-b5f944a4684a" providerId="ADAL" clId="{C331A30D-C042-C44B-8150-9EF6F909FACB}" dt="2020-08-18T07:45:04.310" v="11209"/>
          <ac:grpSpMkLst>
            <pc:docMk/>
            <pc:sldMk cId="2790252067" sldId="265"/>
            <ac:grpSpMk id="133" creationId="{2E585896-90CA-B349-86A4-1BDE5786FB3F}"/>
          </ac:grpSpMkLst>
        </pc:grpChg>
        <pc:grpChg chg="del mod">
          <ac:chgData name="Mark Hanly" userId="67462bc7-2b51-4455-b2e7-b5f944a4684a" providerId="ADAL" clId="{C331A30D-C042-C44B-8150-9EF6F909FACB}" dt="2020-08-18T07:45:05.026" v="11211"/>
          <ac:grpSpMkLst>
            <pc:docMk/>
            <pc:sldMk cId="2790252067" sldId="265"/>
            <ac:grpSpMk id="135" creationId="{829143DA-AAA1-404E-A1D9-CBE638C49388}"/>
          </ac:grpSpMkLst>
        </pc:grpChg>
        <pc:grpChg chg="del mod">
          <ac:chgData name="Mark Hanly" userId="67462bc7-2b51-4455-b2e7-b5f944a4684a" providerId="ADAL" clId="{C331A30D-C042-C44B-8150-9EF6F909FACB}" dt="2020-08-18T07:45:06.111" v="11213"/>
          <ac:grpSpMkLst>
            <pc:docMk/>
            <pc:sldMk cId="2790252067" sldId="265"/>
            <ac:grpSpMk id="137" creationId="{6DFAD62A-9DA2-5D47-83BE-B49F124FEEA7}"/>
          </ac:grpSpMkLst>
        </pc:grpChg>
        <pc:grpChg chg="del mod">
          <ac:chgData name="Mark Hanly" userId="67462bc7-2b51-4455-b2e7-b5f944a4684a" providerId="ADAL" clId="{C331A30D-C042-C44B-8150-9EF6F909FACB}" dt="2020-08-18T10:05:54.975" v="16329"/>
          <ac:grpSpMkLst>
            <pc:docMk/>
            <pc:sldMk cId="2790252067" sldId="265"/>
            <ac:grpSpMk id="139" creationId="{74E96136-9960-8748-8FE7-09AF15475F4C}"/>
          </ac:grpSpMkLst>
        </pc:grpChg>
        <pc:grpChg chg="del mod">
          <ac:chgData name="Mark Hanly" userId="67462bc7-2b51-4455-b2e7-b5f944a4684a" providerId="ADAL" clId="{C331A30D-C042-C44B-8150-9EF6F909FACB}" dt="2020-08-18T10:06:00.264" v="16339"/>
          <ac:grpSpMkLst>
            <pc:docMk/>
            <pc:sldMk cId="2790252067" sldId="265"/>
            <ac:grpSpMk id="145" creationId="{A9ABFA8F-2678-774D-B056-1C737A770655}"/>
          </ac:grpSpMkLst>
        </pc:grpChg>
        <pc:grpChg chg="del mod">
          <ac:chgData name="Mark Hanly" userId="67462bc7-2b51-4455-b2e7-b5f944a4684a" providerId="ADAL" clId="{C331A30D-C042-C44B-8150-9EF6F909FACB}" dt="2020-08-18T07:45:22.817" v="11224"/>
          <ac:grpSpMkLst>
            <pc:docMk/>
            <pc:sldMk cId="2790252067" sldId="265"/>
            <ac:grpSpMk id="148" creationId="{50B0AEEA-90E1-DD41-B9F2-B59DE01A9801}"/>
          </ac:grpSpMkLst>
        </pc:grpChg>
        <pc:grpChg chg="del mod">
          <ac:chgData name="Mark Hanly" userId="67462bc7-2b51-4455-b2e7-b5f944a4684a" providerId="ADAL" clId="{C331A30D-C042-C44B-8150-9EF6F909FACB}" dt="2020-08-18T07:45:48.051" v="11259"/>
          <ac:grpSpMkLst>
            <pc:docMk/>
            <pc:sldMk cId="2790252067" sldId="265"/>
            <ac:grpSpMk id="150" creationId="{637F76BD-88FE-6949-AA60-F96719CB9E8B}"/>
          </ac:grpSpMkLst>
        </pc:grpChg>
        <pc:grpChg chg="del mod">
          <ac:chgData name="Mark Hanly" userId="67462bc7-2b51-4455-b2e7-b5f944a4684a" providerId="ADAL" clId="{C331A30D-C042-C44B-8150-9EF6F909FACB}" dt="2020-08-18T10:06:15.593" v="16391"/>
          <ac:grpSpMkLst>
            <pc:docMk/>
            <pc:sldMk cId="2790252067" sldId="265"/>
            <ac:grpSpMk id="164" creationId="{36E6E631-15E5-0E4E-895B-0E0841020A08}"/>
          </ac:grpSpMkLst>
        </pc:grpChg>
        <pc:grpChg chg="del mod">
          <ac:chgData name="Mark Hanly" userId="67462bc7-2b51-4455-b2e7-b5f944a4684a" providerId="ADAL" clId="{C331A30D-C042-C44B-8150-9EF6F909FACB}" dt="2020-08-18T07:45:39.163" v="11253"/>
          <ac:grpSpMkLst>
            <pc:docMk/>
            <pc:sldMk cId="2790252067" sldId="265"/>
            <ac:grpSpMk id="176" creationId="{6117B523-CED4-9347-8E17-13E16C3E0C4D}"/>
          </ac:grpSpMkLst>
        </pc:grpChg>
        <pc:grpChg chg="del mod">
          <ac:chgData name="Mark Hanly" userId="67462bc7-2b51-4455-b2e7-b5f944a4684a" providerId="ADAL" clId="{C331A30D-C042-C44B-8150-9EF6F909FACB}" dt="2020-08-18T10:06:15.589" v="16383"/>
          <ac:grpSpMkLst>
            <pc:docMk/>
            <pc:sldMk cId="2790252067" sldId="265"/>
            <ac:grpSpMk id="179" creationId="{5E7DF56D-E3E7-1B4B-8476-B97D2E6E8DD6}"/>
          </ac:grpSpMkLst>
        </pc:grpChg>
        <pc:grpChg chg="del mod">
          <ac:chgData name="Mark Hanly" userId="67462bc7-2b51-4455-b2e7-b5f944a4684a" providerId="ADAL" clId="{C331A30D-C042-C44B-8150-9EF6F909FACB}" dt="2020-08-18T10:06:15.582" v="16372"/>
          <ac:grpSpMkLst>
            <pc:docMk/>
            <pc:sldMk cId="2790252067" sldId="265"/>
            <ac:grpSpMk id="185" creationId="{F6F6F3F0-550E-C749-8F6D-466B3EE3A2AF}"/>
          </ac:grpSpMkLst>
        </pc:grpChg>
        <pc:grpChg chg="del mod">
          <ac:chgData name="Mark Hanly" userId="67462bc7-2b51-4455-b2e7-b5f944a4684a" providerId="ADAL" clId="{C331A30D-C042-C44B-8150-9EF6F909FACB}" dt="2020-08-18T07:46:12.687" v="11276"/>
          <ac:grpSpMkLst>
            <pc:docMk/>
            <pc:sldMk cId="2790252067" sldId="265"/>
            <ac:grpSpMk id="189" creationId="{D2646520-0DF3-464D-9B36-0FE24A083764}"/>
          </ac:grpSpMkLst>
        </pc:grpChg>
        <pc:grpChg chg="del mod">
          <ac:chgData name="Mark Hanly" userId="67462bc7-2b51-4455-b2e7-b5f944a4684a" providerId="ADAL" clId="{C331A30D-C042-C44B-8150-9EF6F909FACB}" dt="2020-08-18T07:46:16.990" v="11287"/>
          <ac:grpSpMkLst>
            <pc:docMk/>
            <pc:sldMk cId="2790252067" sldId="265"/>
            <ac:grpSpMk id="202" creationId="{A655920C-20B5-3141-82B0-A9BCBE962681}"/>
          </ac:grpSpMkLst>
        </pc:grpChg>
        <pc:grpChg chg="del mod">
          <ac:chgData name="Mark Hanly" userId="67462bc7-2b51-4455-b2e7-b5f944a4684a" providerId="ADAL" clId="{C331A30D-C042-C44B-8150-9EF6F909FACB}" dt="2020-08-18T10:05:54.978" v="16334"/>
          <ac:grpSpMkLst>
            <pc:docMk/>
            <pc:sldMk cId="2790252067" sldId="265"/>
            <ac:grpSpMk id="203" creationId="{0A7256D1-6FE1-4945-A358-51B242AAB56A}"/>
          </ac:grpSpMkLst>
        </pc:grpChg>
        <pc:grpChg chg="del mod">
          <ac:chgData name="Mark Hanly" userId="67462bc7-2b51-4455-b2e7-b5f944a4684a" providerId="ADAL" clId="{C331A30D-C042-C44B-8150-9EF6F909FACB}" dt="2020-08-18T10:05:54.979" v="16335"/>
          <ac:grpSpMkLst>
            <pc:docMk/>
            <pc:sldMk cId="2790252067" sldId="265"/>
            <ac:grpSpMk id="214" creationId="{5FAD590A-1D9F-5847-A508-1F4E43EE4A9D}"/>
          </ac:grpSpMkLst>
        </pc:grpChg>
        <pc:grpChg chg="del mod">
          <ac:chgData name="Mark Hanly" userId="67462bc7-2b51-4455-b2e7-b5f944a4684a" providerId="ADAL" clId="{C331A30D-C042-C44B-8150-9EF6F909FACB}" dt="2020-08-18T07:46:27.089" v="11293"/>
          <ac:grpSpMkLst>
            <pc:docMk/>
            <pc:sldMk cId="2790252067" sldId="265"/>
            <ac:grpSpMk id="218" creationId="{95835A0A-0A06-F24C-A984-A23AFEC7D18C}"/>
          </ac:grpSpMkLst>
        </pc:grpChg>
        <pc:grpChg chg="del mod">
          <ac:chgData name="Mark Hanly" userId="67462bc7-2b51-4455-b2e7-b5f944a4684a" providerId="ADAL" clId="{C331A30D-C042-C44B-8150-9EF6F909FACB}" dt="2020-08-18T10:06:15.591" v="16387"/>
          <ac:grpSpMkLst>
            <pc:docMk/>
            <pc:sldMk cId="2790252067" sldId="265"/>
            <ac:grpSpMk id="220" creationId="{016019C2-EFDD-F947-A037-B56117AF9FC9}"/>
          </ac:grpSpMkLst>
        </pc:grpChg>
        <pc:grpChg chg="del mod">
          <ac:chgData name="Mark Hanly" userId="67462bc7-2b51-4455-b2e7-b5f944a4684a" providerId="ADAL" clId="{C331A30D-C042-C44B-8150-9EF6F909FACB}" dt="2020-08-18T10:06:05.812" v="16345"/>
          <ac:grpSpMkLst>
            <pc:docMk/>
            <pc:sldMk cId="2790252067" sldId="265"/>
            <ac:grpSpMk id="225" creationId="{FDD244DC-F7F7-CA4E-9ED7-D4B6FC1D2B90}"/>
          </ac:grpSpMkLst>
        </pc:grpChg>
        <pc:grpChg chg="del mod">
          <ac:chgData name="Mark Hanly" userId="67462bc7-2b51-4455-b2e7-b5f944a4684a" providerId="ADAL" clId="{C331A30D-C042-C44B-8150-9EF6F909FACB}" dt="2020-08-18T10:06:05.815" v="16350"/>
          <ac:grpSpMkLst>
            <pc:docMk/>
            <pc:sldMk cId="2790252067" sldId="265"/>
            <ac:grpSpMk id="226" creationId="{ACD7CF1F-4E06-D14B-9F30-82087D5890DF}"/>
          </ac:grpSpMkLst>
        </pc:grpChg>
        <pc:grpChg chg="del mod">
          <ac:chgData name="Mark Hanly" userId="67462bc7-2b51-4455-b2e7-b5f944a4684a" providerId="ADAL" clId="{C331A30D-C042-C44B-8150-9EF6F909FACB}" dt="2020-08-18T10:06:05.811" v="16343"/>
          <ac:grpSpMkLst>
            <pc:docMk/>
            <pc:sldMk cId="2790252067" sldId="265"/>
            <ac:grpSpMk id="231" creationId="{609301C7-5165-2E47-9516-AB6695157B7E}"/>
          </ac:grpSpMkLst>
        </pc:grpChg>
        <pc:grpChg chg="del mod">
          <ac:chgData name="Mark Hanly" userId="67462bc7-2b51-4455-b2e7-b5f944a4684a" providerId="ADAL" clId="{C331A30D-C042-C44B-8150-9EF6F909FACB}" dt="2020-08-18T10:06:05.815" v="16349"/>
          <ac:grpSpMkLst>
            <pc:docMk/>
            <pc:sldMk cId="2790252067" sldId="265"/>
            <ac:grpSpMk id="235" creationId="{8D10BB08-E434-954B-8B82-BED5FEBD5161}"/>
          </ac:grpSpMkLst>
        </pc:grpChg>
        <pc:grpChg chg="del mod">
          <ac:chgData name="Mark Hanly" userId="67462bc7-2b51-4455-b2e7-b5f944a4684a" providerId="ADAL" clId="{C331A30D-C042-C44B-8150-9EF6F909FACB}" dt="2020-08-18T10:14:07.021" v="17320"/>
          <ac:grpSpMkLst>
            <pc:docMk/>
            <pc:sldMk cId="2790252067" sldId="265"/>
            <ac:grpSpMk id="243" creationId="{FEFEA689-811B-FB41-9FB0-9657FDCCC58B}"/>
          </ac:grpSpMkLst>
        </pc:grpChg>
        <pc:grpChg chg="del mod">
          <ac:chgData name="Mark Hanly" userId="67462bc7-2b51-4455-b2e7-b5f944a4684a" providerId="ADAL" clId="{C331A30D-C042-C44B-8150-9EF6F909FACB}" dt="2020-08-18T10:14:13.797" v="17329"/>
          <ac:grpSpMkLst>
            <pc:docMk/>
            <pc:sldMk cId="2790252067" sldId="265"/>
            <ac:grpSpMk id="246" creationId="{8E180FC0-937E-254E-B5C7-B4434999D893}"/>
          </ac:grpSpMkLst>
        </pc:grpChg>
        <pc:grpChg chg="del mod">
          <ac:chgData name="Mark Hanly" userId="67462bc7-2b51-4455-b2e7-b5f944a4684a" providerId="ADAL" clId="{C331A30D-C042-C44B-8150-9EF6F909FACB}" dt="2020-08-18T10:14:13.797" v="17329"/>
          <ac:grpSpMkLst>
            <pc:docMk/>
            <pc:sldMk cId="2790252067" sldId="265"/>
            <ac:grpSpMk id="250" creationId="{AB76B753-A78A-AC48-B3BD-E737677855F3}"/>
          </ac:grpSpMkLst>
        </pc:grpChg>
        <pc:grpChg chg="del mod">
          <ac:chgData name="Mark Hanly" userId="67462bc7-2b51-4455-b2e7-b5f944a4684a" providerId="ADAL" clId="{C331A30D-C042-C44B-8150-9EF6F909FACB}" dt="2020-08-18T10:14:21.586" v="17336"/>
          <ac:grpSpMkLst>
            <pc:docMk/>
            <pc:sldMk cId="2790252067" sldId="265"/>
            <ac:grpSpMk id="255" creationId="{F466980C-6309-5C4D-858E-01995242E46B}"/>
          </ac:grpSpMkLst>
        </pc:grpChg>
        <pc:grpChg chg="del mod">
          <ac:chgData name="Mark Hanly" userId="67462bc7-2b51-4455-b2e7-b5f944a4684a" providerId="ADAL" clId="{C331A30D-C042-C44B-8150-9EF6F909FACB}" dt="2020-08-18T10:14:21.586" v="17336"/>
          <ac:grpSpMkLst>
            <pc:docMk/>
            <pc:sldMk cId="2790252067" sldId="265"/>
            <ac:grpSpMk id="259" creationId="{7D420E79-C06B-3A45-A294-080EADA05916}"/>
          </ac:grpSpMkLst>
        </pc:grpChg>
        <pc:grpChg chg="del mod">
          <ac:chgData name="Mark Hanly" userId="67462bc7-2b51-4455-b2e7-b5f944a4684a" providerId="ADAL" clId="{C331A30D-C042-C44B-8150-9EF6F909FACB}" dt="2020-08-18T10:14:23.989" v="17339"/>
          <ac:grpSpMkLst>
            <pc:docMk/>
            <pc:sldMk cId="2790252067" sldId="265"/>
            <ac:grpSpMk id="262" creationId="{3F82E2A7-F569-794C-BF7D-C3716E5A9EBA}"/>
          </ac:grpSpMkLst>
        </pc:grpChg>
        <pc:grpChg chg="del mod">
          <ac:chgData name="Mark Hanly" userId="67462bc7-2b51-4455-b2e7-b5f944a4684a" providerId="ADAL" clId="{C331A30D-C042-C44B-8150-9EF6F909FACB}" dt="2020-08-18T10:14:52.731" v="17340" actId="478"/>
          <ac:grpSpMkLst>
            <pc:docMk/>
            <pc:sldMk cId="2790252067" sldId="265"/>
            <ac:grpSpMk id="265" creationId="{D99C4A0F-34D8-A348-9136-91699EB89F21}"/>
          </ac:grpSpMkLst>
        </pc:grpChg>
        <pc:grpChg chg="del mod">
          <ac:chgData name="Mark Hanly" userId="67462bc7-2b51-4455-b2e7-b5f944a4684a" providerId="ADAL" clId="{C331A30D-C042-C44B-8150-9EF6F909FACB}" dt="2020-08-18T10:18:04.630" v="17356"/>
          <ac:grpSpMkLst>
            <pc:docMk/>
            <pc:sldMk cId="2790252067" sldId="265"/>
            <ac:grpSpMk id="272" creationId="{536E07E1-D66C-3B48-B9D2-CD2DB1997C58}"/>
          </ac:grpSpMkLst>
        </pc:grpChg>
        <pc:grpChg chg="del mod">
          <ac:chgData name="Mark Hanly" userId="67462bc7-2b51-4455-b2e7-b5f944a4684a" providerId="ADAL" clId="{C331A30D-C042-C44B-8150-9EF6F909FACB}" dt="2020-08-18T10:18:13.162" v="17367"/>
          <ac:grpSpMkLst>
            <pc:docMk/>
            <pc:sldMk cId="2790252067" sldId="265"/>
            <ac:grpSpMk id="280" creationId="{F18940B3-2852-C349-89A1-F370B16AD904}"/>
          </ac:grpSpMkLst>
        </pc:grpChg>
        <pc:grpChg chg="del mod">
          <ac:chgData name="Mark Hanly" userId="67462bc7-2b51-4455-b2e7-b5f944a4684a" providerId="ADAL" clId="{C331A30D-C042-C44B-8150-9EF6F909FACB}" dt="2020-08-18T10:18:09.314" v="17361"/>
          <ac:grpSpMkLst>
            <pc:docMk/>
            <pc:sldMk cId="2790252067" sldId="265"/>
            <ac:grpSpMk id="283" creationId="{AA9ADC54-C1A4-7F4C-9B97-D0433A4D1C74}"/>
          </ac:grpSpMkLst>
        </pc:grpChg>
        <pc:grpChg chg="del mod">
          <ac:chgData name="Mark Hanly" userId="67462bc7-2b51-4455-b2e7-b5f944a4684a" providerId="ADAL" clId="{C331A30D-C042-C44B-8150-9EF6F909FACB}" dt="2020-08-18T10:18:11.281" v="17364"/>
          <ac:grpSpMkLst>
            <pc:docMk/>
            <pc:sldMk cId="2790252067" sldId="265"/>
            <ac:grpSpMk id="285" creationId="{D918769A-5DDB-8F40-91B8-A2257486268B}"/>
          </ac:grpSpMkLst>
        </pc:grpChg>
        <pc:grpChg chg="del mod">
          <ac:chgData name="Mark Hanly" userId="67462bc7-2b51-4455-b2e7-b5f944a4684a" providerId="ADAL" clId="{C331A30D-C042-C44B-8150-9EF6F909FACB}" dt="2020-08-18T10:18:13.162" v="17367"/>
          <ac:grpSpMkLst>
            <pc:docMk/>
            <pc:sldMk cId="2790252067" sldId="265"/>
            <ac:grpSpMk id="288" creationId="{B919F988-6350-584C-AA05-BB48E05EE8FE}"/>
          </ac:grpSpMkLst>
        </pc:grpChg>
        <pc:grpChg chg="del mod">
          <ac:chgData name="Mark Hanly" userId="67462bc7-2b51-4455-b2e7-b5f944a4684a" providerId="ADAL" clId="{C331A30D-C042-C44B-8150-9EF6F909FACB}" dt="2020-08-18T10:18:23.523" v="17371"/>
          <ac:grpSpMkLst>
            <pc:docMk/>
            <pc:sldMk cId="2790252067" sldId="265"/>
            <ac:grpSpMk id="291" creationId="{83D298BE-7C20-9643-9DDC-C8E1496D84B6}"/>
          </ac:grpSpMkLst>
        </pc:grpChg>
        <pc:grpChg chg="del mod">
          <ac:chgData name="Mark Hanly" userId="67462bc7-2b51-4455-b2e7-b5f944a4684a" providerId="ADAL" clId="{C331A30D-C042-C44B-8150-9EF6F909FACB}" dt="2020-08-18T10:19:22.175" v="17377" actId="478"/>
          <ac:grpSpMkLst>
            <pc:docMk/>
            <pc:sldMk cId="2790252067" sldId="265"/>
            <ac:grpSpMk id="295" creationId="{81E8D684-32A8-1E41-AEB1-387FF9B5AA9B}"/>
          </ac:grpSpMkLst>
        </pc:grpChg>
        <pc:grpChg chg="del mod">
          <ac:chgData name="Mark Hanly" userId="67462bc7-2b51-4455-b2e7-b5f944a4684a" providerId="ADAL" clId="{C331A30D-C042-C44B-8150-9EF6F909FACB}" dt="2020-08-18T10:19:38.297" v="17382"/>
          <ac:grpSpMkLst>
            <pc:docMk/>
            <pc:sldMk cId="2790252067" sldId="265"/>
            <ac:grpSpMk id="299" creationId="{C1047165-BEBE-5F42-9C0C-2870D00A5666}"/>
          </ac:grpSpMkLst>
        </pc:grpChg>
        <pc:grpChg chg="del mod">
          <ac:chgData name="Mark Hanly" userId="67462bc7-2b51-4455-b2e7-b5f944a4684a" providerId="ADAL" clId="{C331A30D-C042-C44B-8150-9EF6F909FACB}" dt="2020-08-18T10:19:39.983" v="17384"/>
          <ac:grpSpMkLst>
            <pc:docMk/>
            <pc:sldMk cId="2790252067" sldId="265"/>
            <ac:grpSpMk id="301" creationId="{FF8EEEEC-4FCE-BB49-A568-C969CF2106A8}"/>
          </ac:grpSpMkLst>
        </pc:grpChg>
        <pc:grpChg chg="del mod">
          <ac:chgData name="Mark Hanly" userId="67462bc7-2b51-4455-b2e7-b5f944a4684a" providerId="ADAL" clId="{C331A30D-C042-C44B-8150-9EF6F909FACB}" dt="2020-08-18T10:19:41.105" v="17386"/>
          <ac:grpSpMkLst>
            <pc:docMk/>
            <pc:sldMk cId="2790252067" sldId="265"/>
            <ac:grpSpMk id="303" creationId="{1B36D85A-366A-9B46-98AB-17189090D49F}"/>
          </ac:grpSpMkLst>
        </pc:grpChg>
        <pc:grpChg chg="del mod">
          <ac:chgData name="Mark Hanly" userId="67462bc7-2b51-4455-b2e7-b5f944a4684a" providerId="ADAL" clId="{C331A30D-C042-C44B-8150-9EF6F909FACB}" dt="2020-08-18T10:19:42.760" v="17388"/>
          <ac:grpSpMkLst>
            <pc:docMk/>
            <pc:sldMk cId="2790252067" sldId="265"/>
            <ac:grpSpMk id="305" creationId="{D89DF8B6-D1D5-AC4A-A937-B205DE330196}"/>
          </ac:grpSpMkLst>
        </pc:grpChg>
        <pc:grpChg chg="del mod">
          <ac:chgData name="Mark Hanly" userId="67462bc7-2b51-4455-b2e7-b5f944a4684a" providerId="ADAL" clId="{C331A30D-C042-C44B-8150-9EF6F909FACB}" dt="2020-08-18T10:19:44.567" v="17391"/>
          <ac:grpSpMkLst>
            <pc:docMk/>
            <pc:sldMk cId="2790252067" sldId="265"/>
            <ac:grpSpMk id="307" creationId="{3F5432A6-7152-6043-A516-4120B07A1AD3}"/>
          </ac:grpSpMkLst>
        </pc:grpChg>
        <pc:grpChg chg="del mod">
          <ac:chgData name="Mark Hanly" userId="67462bc7-2b51-4455-b2e7-b5f944a4684a" providerId="ADAL" clId="{C331A30D-C042-C44B-8150-9EF6F909FACB}" dt="2020-08-18T10:22:37.140" v="17441" actId="478"/>
          <ac:grpSpMkLst>
            <pc:docMk/>
            <pc:sldMk cId="2790252067" sldId="265"/>
            <ac:grpSpMk id="310" creationId="{F05F3C8E-BB69-1A42-9B25-3F5821FF15A7}"/>
          </ac:grpSpMkLst>
        </pc:grpChg>
        <pc:grpChg chg="del mod">
          <ac:chgData name="Mark Hanly" userId="67462bc7-2b51-4455-b2e7-b5f944a4684a" providerId="ADAL" clId="{C331A30D-C042-C44B-8150-9EF6F909FACB}" dt="2020-08-18T10:20:03.663" v="17402"/>
          <ac:grpSpMkLst>
            <pc:docMk/>
            <pc:sldMk cId="2790252067" sldId="265"/>
            <ac:grpSpMk id="314" creationId="{174C6A43-DE30-B448-8C10-A89EBBAE5DD1}"/>
          </ac:grpSpMkLst>
        </pc:grpChg>
        <pc:grpChg chg="del mod">
          <ac:chgData name="Mark Hanly" userId="67462bc7-2b51-4455-b2e7-b5f944a4684a" providerId="ADAL" clId="{C331A30D-C042-C44B-8150-9EF6F909FACB}" dt="2020-08-18T10:22:37.140" v="17441" actId="478"/>
          <ac:grpSpMkLst>
            <pc:docMk/>
            <pc:sldMk cId="2790252067" sldId="265"/>
            <ac:grpSpMk id="321" creationId="{333218C5-C932-F64C-9C4C-862187231BB8}"/>
          </ac:grpSpMkLst>
        </pc:grpChg>
        <pc:grpChg chg="del mod">
          <ac:chgData name="Mark Hanly" userId="67462bc7-2b51-4455-b2e7-b5f944a4684a" providerId="ADAL" clId="{C331A30D-C042-C44B-8150-9EF6F909FACB}" dt="2020-08-18T10:20:20.799" v="17409"/>
          <ac:grpSpMkLst>
            <pc:docMk/>
            <pc:sldMk cId="2790252067" sldId="265"/>
            <ac:grpSpMk id="325" creationId="{301C8830-3FA8-DF44-AFDB-E43180567C2C}"/>
          </ac:grpSpMkLst>
        </pc:grpChg>
        <pc:grpChg chg="del mod">
          <ac:chgData name="Mark Hanly" userId="67462bc7-2b51-4455-b2e7-b5f944a4684a" providerId="ADAL" clId="{C331A30D-C042-C44B-8150-9EF6F909FACB}" dt="2020-08-18T10:20:22.858" v="17412"/>
          <ac:grpSpMkLst>
            <pc:docMk/>
            <pc:sldMk cId="2790252067" sldId="265"/>
            <ac:grpSpMk id="328" creationId="{787E16D4-80C2-AF43-8A25-80A381D66215}"/>
          </ac:grpSpMkLst>
        </pc:grpChg>
        <pc:grpChg chg="del mod">
          <ac:chgData name="Mark Hanly" userId="67462bc7-2b51-4455-b2e7-b5f944a4684a" providerId="ADAL" clId="{C331A30D-C042-C44B-8150-9EF6F909FACB}" dt="2020-08-18T10:22:37.140" v="17441" actId="478"/>
          <ac:grpSpMkLst>
            <pc:docMk/>
            <pc:sldMk cId="2790252067" sldId="265"/>
            <ac:grpSpMk id="331" creationId="{B02506E0-54CB-694F-A8CF-FAD8B574CCA1}"/>
          </ac:grpSpMkLst>
        </pc:grpChg>
        <pc:grpChg chg="del mod">
          <ac:chgData name="Mark Hanly" userId="67462bc7-2b51-4455-b2e7-b5f944a4684a" providerId="ADAL" clId="{C331A30D-C042-C44B-8150-9EF6F909FACB}" dt="2020-08-18T10:22:37.140" v="17441" actId="478"/>
          <ac:grpSpMkLst>
            <pc:docMk/>
            <pc:sldMk cId="2790252067" sldId="265"/>
            <ac:grpSpMk id="338" creationId="{CEACABD9-A14F-8E43-81EE-E17F352B16E9}"/>
          </ac:grpSpMkLst>
        </pc:grpChg>
        <pc:grpChg chg="del mod">
          <ac:chgData name="Mark Hanly" userId="67462bc7-2b51-4455-b2e7-b5f944a4684a" providerId="ADAL" clId="{C331A30D-C042-C44B-8150-9EF6F909FACB}" dt="2020-08-18T10:22:37.140" v="17441" actId="478"/>
          <ac:grpSpMkLst>
            <pc:docMk/>
            <pc:sldMk cId="2790252067" sldId="265"/>
            <ac:grpSpMk id="345" creationId="{262F1F80-7089-0748-8B79-1636817EBCD8}"/>
          </ac:grpSpMkLst>
        </pc:grpChg>
        <pc:grpChg chg="del mod">
          <ac:chgData name="Mark Hanly" userId="67462bc7-2b51-4455-b2e7-b5f944a4684a" providerId="ADAL" clId="{C331A30D-C042-C44B-8150-9EF6F909FACB}" dt="2020-08-18T10:21:33.315" v="17434"/>
          <ac:grpSpMkLst>
            <pc:docMk/>
            <pc:sldMk cId="2790252067" sldId="265"/>
            <ac:grpSpMk id="349" creationId="{0919C43B-E47E-0E4C-AA8A-1F9ED2C84F48}"/>
          </ac:grpSpMkLst>
        </pc:grpChg>
        <pc:grpChg chg="del mod">
          <ac:chgData name="Mark Hanly" userId="67462bc7-2b51-4455-b2e7-b5f944a4684a" providerId="ADAL" clId="{C331A30D-C042-C44B-8150-9EF6F909FACB}" dt="2020-08-18T10:21:38.068" v="17440"/>
          <ac:grpSpMkLst>
            <pc:docMk/>
            <pc:sldMk cId="2790252067" sldId="265"/>
            <ac:grpSpMk id="353" creationId="{16ED7A1E-6E85-5D41-8AE7-313995BE2E76}"/>
          </ac:grpSpMkLst>
        </pc:grpChg>
        <pc:grpChg chg="del mod">
          <ac:chgData name="Mark Hanly" userId="67462bc7-2b51-4455-b2e7-b5f944a4684a" providerId="ADAL" clId="{C331A30D-C042-C44B-8150-9EF6F909FACB}" dt="2020-08-18T10:22:43.682" v="17442" actId="478"/>
          <ac:grpSpMkLst>
            <pc:docMk/>
            <pc:sldMk cId="2790252067" sldId="265"/>
            <ac:grpSpMk id="359" creationId="{5B4C4A48-89F4-5641-B60E-E19B90E31AC1}"/>
          </ac:grpSpMkLst>
        </pc:grpChg>
        <pc:grpChg chg="del mod">
          <ac:chgData name="Mark Hanly" userId="67462bc7-2b51-4455-b2e7-b5f944a4684a" providerId="ADAL" clId="{C331A30D-C042-C44B-8150-9EF6F909FACB}" dt="2020-08-18T10:39:00.431" v="18409"/>
          <ac:grpSpMkLst>
            <pc:docMk/>
            <pc:sldMk cId="2790252067" sldId="265"/>
            <ac:grpSpMk id="362" creationId="{17E3735F-C2CC-4543-86AA-B9AA7ADD1876}"/>
          </ac:grpSpMkLst>
        </pc:grpChg>
        <pc:grpChg chg="del mod">
          <ac:chgData name="Mark Hanly" userId="67462bc7-2b51-4455-b2e7-b5f944a4684a" providerId="ADAL" clId="{C331A30D-C042-C44B-8150-9EF6F909FACB}" dt="2020-08-18T10:39:03.535" v="18415"/>
          <ac:grpSpMkLst>
            <pc:docMk/>
            <pc:sldMk cId="2790252067" sldId="265"/>
            <ac:grpSpMk id="364" creationId="{8AE0797D-245F-5C47-9AA0-03E43E22122E}"/>
          </ac:grpSpMkLst>
        </pc:grpChg>
        <pc:grpChg chg="mod">
          <ac:chgData name="Mark Hanly" userId="67462bc7-2b51-4455-b2e7-b5f944a4684a" providerId="ADAL" clId="{C331A30D-C042-C44B-8150-9EF6F909FACB}" dt="2020-08-18T10:39:03.535" v="18415"/>
          <ac:grpSpMkLst>
            <pc:docMk/>
            <pc:sldMk cId="2790252067" sldId="265"/>
            <ac:grpSpMk id="370" creationId="{57E06215-A45D-8D40-B587-849641FE6BDA}"/>
          </ac:grpSpMkLst>
        </pc:grpChg>
        <pc:grpChg chg="mod">
          <ac:chgData name="Mark Hanly" userId="67462bc7-2b51-4455-b2e7-b5f944a4684a" providerId="ADAL" clId="{C331A30D-C042-C44B-8150-9EF6F909FACB}" dt="2020-08-18T10:39:06.808" v="18421"/>
          <ac:grpSpMkLst>
            <pc:docMk/>
            <pc:sldMk cId="2790252067" sldId="265"/>
            <ac:grpSpMk id="376" creationId="{4A20390F-64D2-1548-A21C-0600C5F8DA2E}"/>
          </ac:grpSpMkLst>
        </pc:grpChg>
        <pc:grpChg chg="mod">
          <ac:chgData name="Mark Hanly" userId="67462bc7-2b51-4455-b2e7-b5f944a4684a" providerId="ADAL" clId="{C331A30D-C042-C44B-8150-9EF6F909FACB}" dt="2020-08-18T10:39:06.808" v="18421"/>
          <ac:grpSpMkLst>
            <pc:docMk/>
            <pc:sldMk cId="2790252067" sldId="265"/>
            <ac:grpSpMk id="377" creationId="{7381B7E7-D3CC-3C4A-83D2-CBC86B0059C7}"/>
          </ac:grpSpMkLst>
        </pc:grpChg>
        <pc:grpChg chg="mod">
          <ac:chgData name="Mark Hanly" userId="67462bc7-2b51-4455-b2e7-b5f944a4684a" providerId="ADAL" clId="{C331A30D-C042-C44B-8150-9EF6F909FACB}" dt="2020-08-18T10:39:18.265" v="18424"/>
          <ac:grpSpMkLst>
            <pc:docMk/>
            <pc:sldMk cId="2790252067" sldId="265"/>
            <ac:grpSpMk id="380" creationId="{36AB23F2-4BE9-F040-AF86-A7B94BB268E4}"/>
          </ac:grpSpMkLst>
        </pc:grpChg>
        <pc:grpChg chg="mod">
          <ac:chgData name="Mark Hanly" userId="67462bc7-2b51-4455-b2e7-b5f944a4684a" providerId="ADAL" clId="{C331A30D-C042-C44B-8150-9EF6F909FACB}" dt="2020-08-18T10:39:22.224" v="18429"/>
          <ac:grpSpMkLst>
            <pc:docMk/>
            <pc:sldMk cId="2790252067" sldId="265"/>
            <ac:grpSpMk id="385" creationId="{48342DFA-F896-DA43-B731-EAB257428141}"/>
          </ac:grpSpMkLst>
        </pc:grpChg>
        <pc:grpChg chg="del mod">
          <ac:chgData name="Mark Hanly" userId="67462bc7-2b51-4455-b2e7-b5f944a4684a" providerId="ADAL" clId="{C331A30D-C042-C44B-8150-9EF6F909FACB}" dt="2020-08-18T10:39:38.254" v="18434"/>
          <ac:grpSpMkLst>
            <pc:docMk/>
            <pc:sldMk cId="2790252067" sldId="265"/>
            <ac:grpSpMk id="388" creationId="{71D7D630-BF85-6F49-9C4A-922C4358ACDF}"/>
          </ac:grpSpMkLst>
        </pc:grpChg>
        <pc:grpChg chg="mod">
          <ac:chgData name="Mark Hanly" userId="67462bc7-2b51-4455-b2e7-b5f944a4684a" providerId="ADAL" clId="{C331A30D-C042-C44B-8150-9EF6F909FACB}" dt="2020-08-18T10:39:38.254" v="18434"/>
          <ac:grpSpMkLst>
            <pc:docMk/>
            <pc:sldMk cId="2790252067" sldId="265"/>
            <ac:grpSpMk id="390" creationId="{D8433746-A83E-BB4B-8525-1D483291324E}"/>
          </ac:grpSpMkLst>
        </pc:grpChg>
        <pc:grpChg chg="del mod">
          <ac:chgData name="Mark Hanly" userId="67462bc7-2b51-4455-b2e7-b5f944a4684a" providerId="ADAL" clId="{C331A30D-C042-C44B-8150-9EF6F909FACB}" dt="2020-08-18T10:39:51.747" v="18440"/>
          <ac:grpSpMkLst>
            <pc:docMk/>
            <pc:sldMk cId="2790252067" sldId="265"/>
            <ac:grpSpMk id="394" creationId="{50E03773-BB34-BA4F-86F6-CB9F0AC90B13}"/>
          </ac:grpSpMkLst>
        </pc:grpChg>
        <pc:grpChg chg="del mod">
          <ac:chgData name="Mark Hanly" userId="67462bc7-2b51-4455-b2e7-b5f944a4684a" providerId="ADAL" clId="{C331A30D-C042-C44B-8150-9EF6F909FACB}" dt="2020-08-18T10:39:53.319" v="18442"/>
          <ac:grpSpMkLst>
            <pc:docMk/>
            <pc:sldMk cId="2790252067" sldId="265"/>
            <ac:grpSpMk id="396" creationId="{ED09C2CC-45B0-7345-80FD-33F986E53A33}"/>
          </ac:grpSpMkLst>
        </pc:grpChg>
        <pc:grpChg chg="mod">
          <ac:chgData name="Mark Hanly" userId="67462bc7-2b51-4455-b2e7-b5f944a4684a" providerId="ADAL" clId="{C331A30D-C042-C44B-8150-9EF6F909FACB}" dt="2020-08-18T10:39:53.319" v="18442"/>
          <ac:grpSpMkLst>
            <pc:docMk/>
            <pc:sldMk cId="2790252067" sldId="265"/>
            <ac:grpSpMk id="398" creationId="{90C08FBF-93FC-3845-9F1A-832E8B13E41B}"/>
          </ac:grpSpMkLst>
        </pc:grpChg>
        <pc:grpChg chg="mod">
          <ac:chgData name="Mark Hanly" userId="67462bc7-2b51-4455-b2e7-b5f944a4684a" providerId="ADAL" clId="{C331A30D-C042-C44B-8150-9EF6F909FACB}" dt="2020-08-18T10:39:57.798" v="18447"/>
          <ac:grpSpMkLst>
            <pc:docMk/>
            <pc:sldMk cId="2790252067" sldId="265"/>
            <ac:grpSpMk id="403" creationId="{92EC719A-29EE-A349-8A58-CA77790B297F}"/>
          </ac:grpSpMkLst>
        </pc:grpChg>
        <pc:grpChg chg="mod">
          <ac:chgData name="Mark Hanly" userId="67462bc7-2b51-4455-b2e7-b5f944a4684a" providerId="ADAL" clId="{C331A30D-C042-C44B-8150-9EF6F909FACB}" dt="2020-08-18T10:40:13.435" v="18451"/>
          <ac:grpSpMkLst>
            <pc:docMk/>
            <pc:sldMk cId="2790252067" sldId="265"/>
            <ac:grpSpMk id="407" creationId="{60BC2FC9-2DE3-4C43-BEB8-9E9012A65C79}"/>
          </ac:grpSpMkLst>
        </pc:grpChg>
        <pc:grpChg chg="del mod">
          <ac:chgData name="Mark Hanly" userId="67462bc7-2b51-4455-b2e7-b5f944a4684a" providerId="ADAL" clId="{C331A30D-C042-C44B-8150-9EF6F909FACB}" dt="2020-08-18T10:40:24.697" v="18456"/>
          <ac:grpSpMkLst>
            <pc:docMk/>
            <pc:sldMk cId="2790252067" sldId="265"/>
            <ac:grpSpMk id="410" creationId="{33B4102C-4F81-9A40-B3B6-487707E35B62}"/>
          </ac:grpSpMkLst>
        </pc:grpChg>
        <pc:grpChg chg="del mod">
          <ac:chgData name="Mark Hanly" userId="67462bc7-2b51-4455-b2e7-b5f944a4684a" providerId="ADAL" clId="{C331A30D-C042-C44B-8150-9EF6F909FACB}" dt="2020-08-18T10:40:25.970" v="18458"/>
          <ac:grpSpMkLst>
            <pc:docMk/>
            <pc:sldMk cId="2790252067" sldId="265"/>
            <ac:grpSpMk id="412" creationId="{49E2DCE3-2A00-564A-ACD0-2D8881F6AADE}"/>
          </ac:grpSpMkLst>
        </pc:grpChg>
        <pc:grpChg chg="del mod">
          <ac:chgData name="Mark Hanly" userId="67462bc7-2b51-4455-b2e7-b5f944a4684a" providerId="ADAL" clId="{C331A30D-C042-C44B-8150-9EF6F909FACB}" dt="2020-08-18T10:40:27.034" v="18460"/>
          <ac:grpSpMkLst>
            <pc:docMk/>
            <pc:sldMk cId="2790252067" sldId="265"/>
            <ac:grpSpMk id="414" creationId="{4EBA8D0E-1AAF-CF41-91A8-EC1030CE42BD}"/>
          </ac:grpSpMkLst>
        </pc:grpChg>
        <pc:grpChg chg="mod">
          <ac:chgData name="Mark Hanly" userId="67462bc7-2b51-4455-b2e7-b5f944a4684a" providerId="ADAL" clId="{C331A30D-C042-C44B-8150-9EF6F909FACB}" dt="2020-08-18T10:40:27.034" v="18460"/>
          <ac:grpSpMkLst>
            <pc:docMk/>
            <pc:sldMk cId="2790252067" sldId="265"/>
            <ac:grpSpMk id="416" creationId="{2E2881EA-1452-2643-B382-06D837C8BC56}"/>
          </ac:grpSpMkLst>
        </pc:grpChg>
        <pc:grpChg chg="mod">
          <ac:chgData name="Mark Hanly" userId="67462bc7-2b51-4455-b2e7-b5f944a4684a" providerId="ADAL" clId="{C331A30D-C042-C44B-8150-9EF6F909FACB}" dt="2020-08-18T10:40:33.050" v="18466"/>
          <ac:grpSpMkLst>
            <pc:docMk/>
            <pc:sldMk cId="2790252067" sldId="265"/>
            <ac:grpSpMk id="422" creationId="{5905AACF-147F-BA4E-9F12-BFF1A1F444DA}"/>
          </ac:grpSpMkLst>
        </pc:grpChg>
        <pc:grpChg chg="del mod">
          <ac:chgData name="Mark Hanly" userId="67462bc7-2b51-4455-b2e7-b5f944a4684a" providerId="ADAL" clId="{C331A30D-C042-C44B-8150-9EF6F909FACB}" dt="2020-08-18T10:40:46.747" v="18473"/>
          <ac:grpSpMkLst>
            <pc:docMk/>
            <pc:sldMk cId="2790252067" sldId="265"/>
            <ac:grpSpMk id="426" creationId="{BAD52EF8-FAEE-DF41-9C49-DA3BF7B867E9}"/>
          </ac:grpSpMkLst>
        </pc:grpChg>
        <pc:grpChg chg="mod">
          <ac:chgData name="Mark Hanly" userId="67462bc7-2b51-4455-b2e7-b5f944a4684a" providerId="ADAL" clId="{C331A30D-C042-C44B-8150-9EF6F909FACB}" dt="2020-08-18T10:40:46.747" v="18473"/>
          <ac:grpSpMkLst>
            <pc:docMk/>
            <pc:sldMk cId="2790252067" sldId="265"/>
            <ac:grpSpMk id="429" creationId="{4387F6D1-981A-8243-8DF4-61E42AC2B9AD}"/>
          </ac:grpSpMkLst>
        </pc:grpChg>
        <pc:grpChg chg="del mod">
          <ac:chgData name="Mark Hanly" userId="67462bc7-2b51-4455-b2e7-b5f944a4684a" providerId="ADAL" clId="{C331A30D-C042-C44B-8150-9EF6F909FACB}" dt="2020-08-18T10:41:11.701" v="18482"/>
          <ac:grpSpMkLst>
            <pc:docMk/>
            <pc:sldMk cId="2790252067" sldId="265"/>
            <ac:grpSpMk id="433" creationId="{EB06C91B-122E-7042-95BB-92CCE920F0B4}"/>
          </ac:grpSpMkLst>
        </pc:grpChg>
        <pc:grpChg chg="mod">
          <ac:chgData name="Mark Hanly" userId="67462bc7-2b51-4455-b2e7-b5f944a4684a" providerId="ADAL" clId="{C331A30D-C042-C44B-8150-9EF6F909FACB}" dt="2020-08-18T10:41:11.701" v="18482"/>
          <ac:grpSpMkLst>
            <pc:docMk/>
            <pc:sldMk cId="2790252067" sldId="265"/>
            <ac:grpSpMk id="438" creationId="{2806C9C7-228D-7940-A4AC-CD0AAA87D9CF}"/>
          </ac:grpSpMkLst>
        </pc:grpChg>
        <pc:grpChg chg="mod">
          <ac:chgData name="Mark Hanly" userId="67462bc7-2b51-4455-b2e7-b5f944a4684a" providerId="ADAL" clId="{C331A30D-C042-C44B-8150-9EF6F909FACB}" dt="2020-08-18T10:41:40.817" v="18485"/>
          <ac:grpSpMkLst>
            <pc:docMk/>
            <pc:sldMk cId="2790252067" sldId="265"/>
            <ac:grpSpMk id="441" creationId="{DB6A4F6C-4BD7-CF49-8BD1-610A2CF788E5}"/>
          </ac:grpSpMkLst>
        </pc:grpChg>
        <pc:grpChg chg="mod">
          <ac:chgData name="Mark Hanly" userId="67462bc7-2b51-4455-b2e7-b5f944a4684a" providerId="ADAL" clId="{C331A30D-C042-C44B-8150-9EF6F909FACB}" dt="2020-08-18T10:41:44.575" v="18495"/>
          <ac:grpSpMkLst>
            <pc:docMk/>
            <pc:sldMk cId="2790252067" sldId="265"/>
            <ac:grpSpMk id="451" creationId="{A9B99D40-745B-694A-A70F-6018E28A5AD1}"/>
          </ac:grpSpMkLst>
        </pc:grpChg>
        <pc:grpChg chg="mod">
          <ac:chgData name="Mark Hanly" userId="67462bc7-2b51-4455-b2e7-b5f944a4684a" providerId="ADAL" clId="{C331A30D-C042-C44B-8150-9EF6F909FACB}" dt="2020-08-18T10:41:58.271" v="18501"/>
          <ac:grpSpMkLst>
            <pc:docMk/>
            <pc:sldMk cId="2790252067" sldId="265"/>
            <ac:grpSpMk id="457" creationId="{458312BB-4AB0-3A4D-87E1-5C5F2F882650}"/>
          </ac:grpSpMkLst>
        </pc:grpChg>
        <pc:grpChg chg="mod">
          <ac:chgData name="Mark Hanly" userId="67462bc7-2b51-4455-b2e7-b5f944a4684a" providerId="ADAL" clId="{C331A30D-C042-C44B-8150-9EF6F909FACB}" dt="2020-08-18T10:41:58.271" v="18501"/>
          <ac:grpSpMkLst>
            <pc:docMk/>
            <pc:sldMk cId="2790252067" sldId="265"/>
            <ac:grpSpMk id="458" creationId="{CC257837-781F-2C4A-9C9A-11AF1A95F363}"/>
          </ac:grpSpMkLst>
        </pc:grpChg>
        <pc:grpChg chg="mod">
          <ac:chgData name="Mark Hanly" userId="67462bc7-2b51-4455-b2e7-b5f944a4684a" providerId="ADAL" clId="{C331A30D-C042-C44B-8150-9EF6F909FACB}" dt="2020-08-18T10:42:06.864" v="18505"/>
          <ac:grpSpMkLst>
            <pc:docMk/>
            <pc:sldMk cId="2790252067" sldId="265"/>
            <ac:grpSpMk id="462" creationId="{95373942-8E1F-5849-83E0-00FA25413041}"/>
          </ac:grpSpMkLst>
        </pc:grpChg>
        <pc:grpChg chg="del mod">
          <ac:chgData name="Mark Hanly" userId="67462bc7-2b51-4455-b2e7-b5f944a4684a" providerId="ADAL" clId="{C331A30D-C042-C44B-8150-9EF6F909FACB}" dt="2020-08-18T10:42:18.553" v="18521"/>
          <ac:grpSpMkLst>
            <pc:docMk/>
            <pc:sldMk cId="2790252067" sldId="265"/>
            <ac:grpSpMk id="465" creationId="{7964DE51-0CD1-B143-936B-C06438215DD1}"/>
          </ac:grpSpMkLst>
        </pc:grpChg>
        <pc:grpChg chg="mod">
          <ac:chgData name="Mark Hanly" userId="67462bc7-2b51-4455-b2e7-b5f944a4684a" providerId="ADAL" clId="{C331A30D-C042-C44B-8150-9EF6F909FACB}" dt="2020-08-18T10:42:18.553" v="18521"/>
          <ac:grpSpMkLst>
            <pc:docMk/>
            <pc:sldMk cId="2790252067" sldId="265"/>
            <ac:grpSpMk id="478" creationId="{062DF2C0-723A-BD41-AFA0-9A79CE65313D}"/>
          </ac:grpSpMkLst>
        </pc:grpChg>
        <pc:grpChg chg="mod">
          <ac:chgData name="Mark Hanly" userId="67462bc7-2b51-4455-b2e7-b5f944a4684a" providerId="ADAL" clId="{C331A30D-C042-C44B-8150-9EF6F909FACB}" dt="2020-08-18T10:42:18.553" v="18521"/>
          <ac:grpSpMkLst>
            <pc:docMk/>
            <pc:sldMk cId="2790252067" sldId="265"/>
            <ac:grpSpMk id="479" creationId="{E8BD69A4-94B3-6547-85D8-A3EE11F260EF}"/>
          </ac:grpSpMkLst>
        </pc:grpChg>
        <pc:grpChg chg="mod">
          <ac:chgData name="Mark Hanly" userId="67462bc7-2b51-4455-b2e7-b5f944a4684a" providerId="ADAL" clId="{C331A30D-C042-C44B-8150-9EF6F909FACB}" dt="2020-08-18T10:42:18.553" v="18521"/>
          <ac:grpSpMkLst>
            <pc:docMk/>
            <pc:sldMk cId="2790252067" sldId="265"/>
            <ac:grpSpMk id="480" creationId="{F6B91CB7-2C81-5846-AD0E-7A18BE58A005}"/>
          </ac:grpSpMkLst>
        </pc:grpChg>
        <pc:grpChg chg="mod">
          <ac:chgData name="Mark Hanly" userId="67462bc7-2b51-4455-b2e7-b5f944a4684a" providerId="ADAL" clId="{C331A30D-C042-C44B-8150-9EF6F909FACB}" dt="2020-08-18T10:42:18.553" v="18521"/>
          <ac:grpSpMkLst>
            <pc:docMk/>
            <pc:sldMk cId="2790252067" sldId="265"/>
            <ac:grpSpMk id="481" creationId="{DA238033-D01B-0846-BB57-DF7DD39FCEAC}"/>
          </ac:grpSpMkLst>
        </pc:grpChg>
        <pc:inkChg chg="add del mod">
          <ac:chgData name="Mark Hanly" userId="67462bc7-2b51-4455-b2e7-b5f944a4684a" providerId="ADAL" clId="{C331A30D-C042-C44B-8150-9EF6F909FACB}" dt="2020-08-18T03:04:39.960" v="6575" actId="9405"/>
          <ac:inkMkLst>
            <pc:docMk/>
            <pc:sldMk cId="2790252067" sldId="265"/>
            <ac:inkMk id="4" creationId="{F7BEB309-2E1F-874F-919D-84CB8F22793F}"/>
          </ac:inkMkLst>
        </pc:inkChg>
        <pc:inkChg chg="add del mod">
          <ac:chgData name="Mark Hanly" userId="67462bc7-2b51-4455-b2e7-b5f944a4684a" providerId="ADAL" clId="{C331A30D-C042-C44B-8150-9EF6F909FACB}" dt="2020-08-18T03:04:38.260" v="6574"/>
          <ac:inkMkLst>
            <pc:docMk/>
            <pc:sldMk cId="2790252067" sldId="265"/>
            <ac:inkMk id="5" creationId="{F37FC2E7-F32C-AE4D-A0ED-42EDB55DD551}"/>
          </ac:inkMkLst>
        </pc:inkChg>
        <pc:inkChg chg="add del mod topLvl">
          <ac:chgData name="Mark Hanly" userId="67462bc7-2b51-4455-b2e7-b5f944a4684a" providerId="ADAL" clId="{C331A30D-C042-C44B-8150-9EF6F909FACB}" dt="2020-08-18T03:08:21.453" v="6657" actId="478"/>
          <ac:inkMkLst>
            <pc:docMk/>
            <pc:sldMk cId="2790252067" sldId="265"/>
            <ac:inkMk id="7" creationId="{049E9565-038F-7345-8324-38DB90FACFA7}"/>
          </ac:inkMkLst>
        </pc:inkChg>
        <pc:inkChg chg="add del mod topLvl">
          <ac:chgData name="Mark Hanly" userId="67462bc7-2b51-4455-b2e7-b5f944a4684a" providerId="ADAL" clId="{C331A30D-C042-C44B-8150-9EF6F909FACB}" dt="2020-08-18T03:08:21.453" v="6657" actId="478"/>
          <ac:inkMkLst>
            <pc:docMk/>
            <pc:sldMk cId="2790252067" sldId="265"/>
            <ac:inkMk id="8" creationId="{AE7052C3-A041-AA49-B424-1439A579FCFE}"/>
          </ac:inkMkLst>
        </pc:inkChg>
        <pc:inkChg chg="add del mod">
          <ac:chgData name="Mark Hanly" userId="67462bc7-2b51-4455-b2e7-b5f944a4684a" providerId="ADAL" clId="{C331A30D-C042-C44B-8150-9EF6F909FACB}" dt="2020-08-18T03:08:21.453" v="6657" actId="478"/>
          <ac:inkMkLst>
            <pc:docMk/>
            <pc:sldMk cId="2790252067" sldId="265"/>
            <ac:inkMk id="9" creationId="{8173F912-FAD4-284F-9D3F-2BAE448C883C}"/>
          </ac:inkMkLst>
        </pc:inkChg>
        <pc:inkChg chg="add del mod topLvl">
          <ac:chgData name="Mark Hanly" userId="67462bc7-2b51-4455-b2e7-b5f944a4684a" providerId="ADAL" clId="{C331A30D-C042-C44B-8150-9EF6F909FACB}" dt="2020-08-18T03:08:21.453" v="6657" actId="478"/>
          <ac:inkMkLst>
            <pc:docMk/>
            <pc:sldMk cId="2790252067" sldId="265"/>
            <ac:inkMk id="11" creationId="{96673843-02C2-FD4B-8574-94AC34792321}"/>
          </ac:inkMkLst>
        </pc:inkChg>
        <pc:inkChg chg="add del mod topLvl">
          <ac:chgData name="Mark Hanly" userId="67462bc7-2b51-4455-b2e7-b5f944a4684a" providerId="ADAL" clId="{C331A30D-C042-C44B-8150-9EF6F909FACB}" dt="2020-08-18T03:08:21.453" v="6657" actId="478"/>
          <ac:inkMkLst>
            <pc:docMk/>
            <pc:sldMk cId="2790252067" sldId="265"/>
            <ac:inkMk id="12" creationId="{6A4CA1E3-6DCA-774E-AE75-5A4EB46E90DF}"/>
          </ac:inkMkLst>
        </pc:inkChg>
        <pc:inkChg chg="add del mod">
          <ac:chgData name="Mark Hanly" userId="67462bc7-2b51-4455-b2e7-b5f944a4684a" providerId="ADAL" clId="{C331A30D-C042-C44B-8150-9EF6F909FACB}" dt="2020-08-18T03:08:21.453" v="6657" actId="478"/>
          <ac:inkMkLst>
            <pc:docMk/>
            <pc:sldMk cId="2790252067" sldId="265"/>
            <ac:inkMk id="13" creationId="{9FD7EA9D-8D0B-9A4B-AC5B-1872C50D4335}"/>
          </ac:inkMkLst>
        </pc:inkChg>
        <pc:inkChg chg="add del mod topLvl">
          <ac:chgData name="Mark Hanly" userId="67462bc7-2b51-4455-b2e7-b5f944a4684a" providerId="ADAL" clId="{C331A30D-C042-C44B-8150-9EF6F909FACB}" dt="2020-08-18T03:08:21.453" v="6657" actId="478"/>
          <ac:inkMkLst>
            <pc:docMk/>
            <pc:sldMk cId="2790252067" sldId="265"/>
            <ac:inkMk id="14" creationId="{A687CC4F-2335-E449-852C-22A79E55AED7}"/>
          </ac:inkMkLst>
        </pc:inkChg>
        <pc:inkChg chg="add del mod topLvl">
          <ac:chgData name="Mark Hanly" userId="67462bc7-2b51-4455-b2e7-b5f944a4684a" providerId="ADAL" clId="{C331A30D-C042-C44B-8150-9EF6F909FACB}" dt="2020-08-18T03:08:21.453" v="6657" actId="478"/>
          <ac:inkMkLst>
            <pc:docMk/>
            <pc:sldMk cId="2790252067" sldId="265"/>
            <ac:inkMk id="15" creationId="{B521C039-4253-D34C-B1C5-AD13C02D4330}"/>
          </ac:inkMkLst>
        </pc:inkChg>
        <pc:inkChg chg="add del mod">
          <ac:chgData name="Mark Hanly" userId="67462bc7-2b51-4455-b2e7-b5f944a4684a" providerId="ADAL" clId="{C331A30D-C042-C44B-8150-9EF6F909FACB}" dt="2020-08-18T03:08:21.453" v="6657" actId="478"/>
          <ac:inkMkLst>
            <pc:docMk/>
            <pc:sldMk cId="2790252067" sldId="265"/>
            <ac:inkMk id="16" creationId="{C8FAAE4B-B267-A347-9787-A75A1BA21A3B}"/>
          </ac:inkMkLst>
        </pc:inkChg>
        <pc:inkChg chg="add del">
          <ac:chgData name="Mark Hanly" userId="67462bc7-2b51-4455-b2e7-b5f944a4684a" providerId="ADAL" clId="{C331A30D-C042-C44B-8150-9EF6F909FACB}" dt="2020-08-18T03:08:21.453" v="6657" actId="478"/>
          <ac:inkMkLst>
            <pc:docMk/>
            <pc:sldMk cId="2790252067" sldId="265"/>
            <ac:inkMk id="17" creationId="{88F92CE8-F3F7-9B46-BE15-29EDD3ED4CFE}"/>
          </ac:inkMkLst>
        </pc:inkChg>
        <pc:inkChg chg="add del">
          <ac:chgData name="Mark Hanly" userId="67462bc7-2b51-4455-b2e7-b5f944a4684a" providerId="ADAL" clId="{C331A30D-C042-C44B-8150-9EF6F909FACB}" dt="2020-08-18T03:08:21.453" v="6657" actId="478"/>
          <ac:inkMkLst>
            <pc:docMk/>
            <pc:sldMk cId="2790252067" sldId="265"/>
            <ac:inkMk id="18" creationId="{39EF4476-4035-284D-8F12-1535131391E4}"/>
          </ac:inkMkLst>
        </pc:inkChg>
        <pc:inkChg chg="add del">
          <ac:chgData name="Mark Hanly" userId="67462bc7-2b51-4455-b2e7-b5f944a4684a" providerId="ADAL" clId="{C331A30D-C042-C44B-8150-9EF6F909FACB}" dt="2020-08-18T03:08:21.453" v="6657" actId="478"/>
          <ac:inkMkLst>
            <pc:docMk/>
            <pc:sldMk cId="2790252067" sldId="265"/>
            <ac:inkMk id="19" creationId="{D42B4112-85B8-C041-ABC9-7B4A2C9F5B9D}"/>
          </ac:inkMkLst>
        </pc:inkChg>
        <pc:inkChg chg="add del mod topLvl">
          <ac:chgData name="Mark Hanly" userId="67462bc7-2b51-4455-b2e7-b5f944a4684a" providerId="ADAL" clId="{C331A30D-C042-C44B-8150-9EF6F909FACB}" dt="2020-08-18T03:08:21.453" v="6657" actId="478"/>
          <ac:inkMkLst>
            <pc:docMk/>
            <pc:sldMk cId="2790252067" sldId="265"/>
            <ac:inkMk id="22" creationId="{C752EC2D-1165-7447-B90C-A05BBBC93737}"/>
          </ac:inkMkLst>
        </pc:inkChg>
        <pc:inkChg chg="add del mod topLvl">
          <ac:chgData name="Mark Hanly" userId="67462bc7-2b51-4455-b2e7-b5f944a4684a" providerId="ADAL" clId="{C331A30D-C042-C44B-8150-9EF6F909FACB}" dt="2020-08-18T03:08:21.453" v="6657" actId="478"/>
          <ac:inkMkLst>
            <pc:docMk/>
            <pc:sldMk cId="2790252067" sldId="265"/>
            <ac:inkMk id="23" creationId="{02AB7FB4-DEE6-1F46-9379-7242ADC2EAF4}"/>
          </ac:inkMkLst>
        </pc:inkChg>
        <pc:inkChg chg="add del mod">
          <ac:chgData name="Mark Hanly" userId="67462bc7-2b51-4455-b2e7-b5f944a4684a" providerId="ADAL" clId="{C331A30D-C042-C44B-8150-9EF6F909FACB}" dt="2020-08-18T03:08:21.453" v="6657" actId="478"/>
          <ac:inkMkLst>
            <pc:docMk/>
            <pc:sldMk cId="2790252067" sldId="265"/>
            <ac:inkMk id="25" creationId="{BEA9D910-AB5C-7F4C-BC1F-F760E2694764}"/>
          </ac:inkMkLst>
        </pc:inkChg>
        <pc:inkChg chg="add del">
          <ac:chgData name="Mark Hanly" userId="67462bc7-2b51-4455-b2e7-b5f944a4684a" providerId="ADAL" clId="{C331A30D-C042-C44B-8150-9EF6F909FACB}" dt="2020-08-18T03:08:21.453" v="6657" actId="478"/>
          <ac:inkMkLst>
            <pc:docMk/>
            <pc:sldMk cId="2790252067" sldId="265"/>
            <ac:inkMk id="27" creationId="{79950085-5500-644C-85F1-C03EEDD5196E}"/>
          </ac:inkMkLst>
        </pc:inkChg>
        <pc:inkChg chg="add del mod topLvl">
          <ac:chgData name="Mark Hanly" userId="67462bc7-2b51-4455-b2e7-b5f944a4684a" providerId="ADAL" clId="{C331A30D-C042-C44B-8150-9EF6F909FACB}" dt="2020-08-18T03:08:21.453" v="6657" actId="478"/>
          <ac:inkMkLst>
            <pc:docMk/>
            <pc:sldMk cId="2790252067" sldId="265"/>
            <ac:inkMk id="28" creationId="{676B14D7-2535-7A46-8637-16C28ABB6920}"/>
          </ac:inkMkLst>
        </pc:inkChg>
        <pc:inkChg chg="add del mod topLvl">
          <ac:chgData name="Mark Hanly" userId="67462bc7-2b51-4455-b2e7-b5f944a4684a" providerId="ADAL" clId="{C331A30D-C042-C44B-8150-9EF6F909FACB}" dt="2020-08-18T03:08:21.453" v="6657" actId="478"/>
          <ac:inkMkLst>
            <pc:docMk/>
            <pc:sldMk cId="2790252067" sldId="265"/>
            <ac:inkMk id="29" creationId="{D120C1C0-7BB5-DD46-B7D6-1267B8EEC3EF}"/>
          </ac:inkMkLst>
        </pc:inkChg>
        <pc:inkChg chg="add del mod topLvl">
          <ac:chgData name="Mark Hanly" userId="67462bc7-2b51-4455-b2e7-b5f944a4684a" providerId="ADAL" clId="{C331A30D-C042-C44B-8150-9EF6F909FACB}" dt="2020-08-18T03:08:21.453" v="6657" actId="478"/>
          <ac:inkMkLst>
            <pc:docMk/>
            <pc:sldMk cId="2790252067" sldId="265"/>
            <ac:inkMk id="31" creationId="{32B00D87-52CF-1343-A9A0-522C426E58CB}"/>
          </ac:inkMkLst>
        </pc:inkChg>
        <pc:inkChg chg="add del mod topLvl">
          <ac:chgData name="Mark Hanly" userId="67462bc7-2b51-4455-b2e7-b5f944a4684a" providerId="ADAL" clId="{C331A30D-C042-C44B-8150-9EF6F909FACB}" dt="2020-08-18T03:08:21.453" v="6657" actId="478"/>
          <ac:inkMkLst>
            <pc:docMk/>
            <pc:sldMk cId="2790252067" sldId="265"/>
            <ac:inkMk id="32" creationId="{38B5B411-9B62-B045-A710-14B0BF35C480}"/>
          </ac:inkMkLst>
        </pc:inkChg>
        <pc:inkChg chg="add del">
          <ac:chgData name="Mark Hanly" userId="67462bc7-2b51-4455-b2e7-b5f944a4684a" providerId="ADAL" clId="{C331A30D-C042-C44B-8150-9EF6F909FACB}" dt="2020-08-18T03:08:21.453" v="6657" actId="478"/>
          <ac:inkMkLst>
            <pc:docMk/>
            <pc:sldMk cId="2790252067" sldId="265"/>
            <ac:inkMk id="34" creationId="{66DC0BBE-189A-A54B-A3AE-5C062BCCFED1}"/>
          </ac:inkMkLst>
        </pc:inkChg>
        <pc:inkChg chg="add del">
          <ac:chgData name="Mark Hanly" userId="67462bc7-2b51-4455-b2e7-b5f944a4684a" providerId="ADAL" clId="{C331A30D-C042-C44B-8150-9EF6F909FACB}" dt="2020-08-18T03:08:21.453" v="6657" actId="478"/>
          <ac:inkMkLst>
            <pc:docMk/>
            <pc:sldMk cId="2790252067" sldId="265"/>
            <ac:inkMk id="35" creationId="{9BBC5B42-F7C0-C44E-9888-9D4874C1D65B}"/>
          </ac:inkMkLst>
        </pc:inkChg>
        <pc:inkChg chg="add del mod topLvl">
          <ac:chgData name="Mark Hanly" userId="67462bc7-2b51-4455-b2e7-b5f944a4684a" providerId="ADAL" clId="{C331A30D-C042-C44B-8150-9EF6F909FACB}" dt="2020-08-18T03:08:21.453" v="6657" actId="478"/>
          <ac:inkMkLst>
            <pc:docMk/>
            <pc:sldMk cId="2790252067" sldId="265"/>
            <ac:inkMk id="36" creationId="{262F4B65-FAA6-0149-8F5F-458EBAB2A281}"/>
          </ac:inkMkLst>
        </pc:inkChg>
        <pc:inkChg chg="add del mod topLvl">
          <ac:chgData name="Mark Hanly" userId="67462bc7-2b51-4455-b2e7-b5f944a4684a" providerId="ADAL" clId="{C331A30D-C042-C44B-8150-9EF6F909FACB}" dt="2020-08-18T03:08:21.453" v="6657" actId="478"/>
          <ac:inkMkLst>
            <pc:docMk/>
            <pc:sldMk cId="2790252067" sldId="265"/>
            <ac:inkMk id="37" creationId="{5F4B026D-AA92-BF48-9C97-6BF78651F286}"/>
          </ac:inkMkLst>
        </pc:inkChg>
        <pc:inkChg chg="add del mod">
          <ac:chgData name="Mark Hanly" userId="67462bc7-2b51-4455-b2e7-b5f944a4684a" providerId="ADAL" clId="{C331A30D-C042-C44B-8150-9EF6F909FACB}" dt="2020-08-18T03:08:21.453" v="6657" actId="478"/>
          <ac:inkMkLst>
            <pc:docMk/>
            <pc:sldMk cId="2790252067" sldId="265"/>
            <ac:inkMk id="39" creationId="{1901E2F8-192A-C948-8017-4683567997B8}"/>
          </ac:inkMkLst>
        </pc:inkChg>
        <pc:inkChg chg="add del mod topLvl">
          <ac:chgData name="Mark Hanly" userId="67462bc7-2b51-4455-b2e7-b5f944a4684a" providerId="ADAL" clId="{C331A30D-C042-C44B-8150-9EF6F909FACB}" dt="2020-08-18T03:08:21.453" v="6657" actId="478"/>
          <ac:inkMkLst>
            <pc:docMk/>
            <pc:sldMk cId="2790252067" sldId="265"/>
            <ac:inkMk id="40" creationId="{1EF874C0-7D9E-A342-BB2B-06C97C934C0F}"/>
          </ac:inkMkLst>
        </pc:inkChg>
        <pc:inkChg chg="add del mod">
          <ac:chgData name="Mark Hanly" userId="67462bc7-2b51-4455-b2e7-b5f944a4684a" providerId="ADAL" clId="{C331A30D-C042-C44B-8150-9EF6F909FACB}" dt="2020-08-18T03:08:21.453" v="6657" actId="478"/>
          <ac:inkMkLst>
            <pc:docMk/>
            <pc:sldMk cId="2790252067" sldId="265"/>
            <ac:inkMk id="41" creationId="{F6CB2EE0-B44F-B04C-8D27-5D1B3833773E}"/>
          </ac:inkMkLst>
        </pc:inkChg>
        <pc:inkChg chg="add del mod">
          <ac:chgData name="Mark Hanly" userId="67462bc7-2b51-4455-b2e7-b5f944a4684a" providerId="ADAL" clId="{C331A30D-C042-C44B-8150-9EF6F909FACB}" dt="2020-08-18T03:08:21.453" v="6657" actId="478"/>
          <ac:inkMkLst>
            <pc:docMk/>
            <pc:sldMk cId="2790252067" sldId="265"/>
            <ac:inkMk id="42" creationId="{46CA2BCA-E1B9-B142-8B69-AA9BE31E7085}"/>
          </ac:inkMkLst>
        </pc:inkChg>
        <pc:inkChg chg="add del mod topLvl">
          <ac:chgData name="Mark Hanly" userId="67462bc7-2b51-4455-b2e7-b5f944a4684a" providerId="ADAL" clId="{C331A30D-C042-C44B-8150-9EF6F909FACB}" dt="2020-08-18T03:08:21.453" v="6657" actId="478"/>
          <ac:inkMkLst>
            <pc:docMk/>
            <pc:sldMk cId="2790252067" sldId="265"/>
            <ac:inkMk id="43" creationId="{99194107-9FDF-574F-9843-62F7BC073D1D}"/>
          </ac:inkMkLst>
        </pc:inkChg>
        <pc:inkChg chg="add del mod">
          <ac:chgData name="Mark Hanly" userId="67462bc7-2b51-4455-b2e7-b5f944a4684a" providerId="ADAL" clId="{C331A30D-C042-C44B-8150-9EF6F909FACB}" dt="2020-08-18T03:08:21.453" v="6657" actId="478"/>
          <ac:inkMkLst>
            <pc:docMk/>
            <pc:sldMk cId="2790252067" sldId="265"/>
            <ac:inkMk id="44" creationId="{49BB8ACC-8B69-4C43-8215-AC8C9671278B}"/>
          </ac:inkMkLst>
        </pc:inkChg>
        <pc:inkChg chg="add del mod">
          <ac:chgData name="Mark Hanly" userId="67462bc7-2b51-4455-b2e7-b5f944a4684a" providerId="ADAL" clId="{C331A30D-C042-C44B-8150-9EF6F909FACB}" dt="2020-08-18T03:08:21.453" v="6657" actId="478"/>
          <ac:inkMkLst>
            <pc:docMk/>
            <pc:sldMk cId="2790252067" sldId="265"/>
            <ac:inkMk id="45" creationId="{0B7EF73A-5F0A-AC4E-8F1A-4269BB4D73A2}"/>
          </ac:inkMkLst>
        </pc:inkChg>
        <pc:inkChg chg="add del mod">
          <ac:chgData name="Mark Hanly" userId="67462bc7-2b51-4455-b2e7-b5f944a4684a" providerId="ADAL" clId="{C331A30D-C042-C44B-8150-9EF6F909FACB}" dt="2020-08-18T03:08:21.453" v="6657" actId="478"/>
          <ac:inkMkLst>
            <pc:docMk/>
            <pc:sldMk cId="2790252067" sldId="265"/>
            <ac:inkMk id="48" creationId="{D17640C5-0CB7-9B4F-8CC8-2CA9EE597860}"/>
          </ac:inkMkLst>
        </pc:inkChg>
        <pc:inkChg chg="add del mod">
          <ac:chgData name="Mark Hanly" userId="67462bc7-2b51-4455-b2e7-b5f944a4684a" providerId="ADAL" clId="{C331A30D-C042-C44B-8150-9EF6F909FACB}" dt="2020-08-18T03:08:21.453" v="6657" actId="478"/>
          <ac:inkMkLst>
            <pc:docMk/>
            <pc:sldMk cId="2790252067" sldId="265"/>
            <ac:inkMk id="50" creationId="{5F036ADD-1CA3-C14D-AA1D-D8EFCC28021A}"/>
          </ac:inkMkLst>
        </pc:inkChg>
        <pc:inkChg chg="add del">
          <ac:chgData name="Mark Hanly" userId="67462bc7-2b51-4455-b2e7-b5f944a4684a" providerId="ADAL" clId="{C331A30D-C042-C44B-8150-9EF6F909FACB}" dt="2020-08-18T03:08:21.453" v="6657" actId="478"/>
          <ac:inkMkLst>
            <pc:docMk/>
            <pc:sldMk cId="2790252067" sldId="265"/>
            <ac:inkMk id="52" creationId="{47836B50-4FDF-1B44-AC02-6585E24A322B}"/>
          </ac:inkMkLst>
        </pc:inkChg>
        <pc:inkChg chg="add del mod topLvl">
          <ac:chgData name="Mark Hanly" userId="67462bc7-2b51-4455-b2e7-b5f944a4684a" providerId="ADAL" clId="{C331A30D-C042-C44B-8150-9EF6F909FACB}" dt="2020-08-18T03:08:21.453" v="6657" actId="478"/>
          <ac:inkMkLst>
            <pc:docMk/>
            <pc:sldMk cId="2790252067" sldId="265"/>
            <ac:inkMk id="53" creationId="{00302A71-9BAF-B34C-BC12-8DD9CE06D969}"/>
          </ac:inkMkLst>
        </pc:inkChg>
        <pc:inkChg chg="add del mod">
          <ac:chgData name="Mark Hanly" userId="67462bc7-2b51-4455-b2e7-b5f944a4684a" providerId="ADAL" clId="{C331A30D-C042-C44B-8150-9EF6F909FACB}" dt="2020-08-18T03:08:21.453" v="6657" actId="478"/>
          <ac:inkMkLst>
            <pc:docMk/>
            <pc:sldMk cId="2790252067" sldId="265"/>
            <ac:inkMk id="54" creationId="{3728510F-0438-AF45-A85A-FF1C527DE923}"/>
          </ac:inkMkLst>
        </pc:inkChg>
        <pc:inkChg chg="add del mod topLvl">
          <ac:chgData name="Mark Hanly" userId="67462bc7-2b51-4455-b2e7-b5f944a4684a" providerId="ADAL" clId="{C331A30D-C042-C44B-8150-9EF6F909FACB}" dt="2020-08-18T03:08:21.453" v="6657" actId="478"/>
          <ac:inkMkLst>
            <pc:docMk/>
            <pc:sldMk cId="2790252067" sldId="265"/>
            <ac:inkMk id="55" creationId="{6D066E47-6552-F646-8A59-176400229613}"/>
          </ac:inkMkLst>
        </pc:inkChg>
        <pc:inkChg chg="add del mod">
          <ac:chgData name="Mark Hanly" userId="67462bc7-2b51-4455-b2e7-b5f944a4684a" providerId="ADAL" clId="{C331A30D-C042-C44B-8150-9EF6F909FACB}" dt="2020-08-18T03:08:21.453" v="6657" actId="478"/>
          <ac:inkMkLst>
            <pc:docMk/>
            <pc:sldMk cId="2790252067" sldId="265"/>
            <ac:inkMk id="56" creationId="{BD7947D3-2138-644E-8AA1-DE579213B365}"/>
          </ac:inkMkLst>
        </pc:inkChg>
        <pc:inkChg chg="add del mod topLvl">
          <ac:chgData name="Mark Hanly" userId="67462bc7-2b51-4455-b2e7-b5f944a4684a" providerId="ADAL" clId="{C331A30D-C042-C44B-8150-9EF6F909FACB}" dt="2020-08-18T03:08:21.453" v="6657" actId="478"/>
          <ac:inkMkLst>
            <pc:docMk/>
            <pc:sldMk cId="2790252067" sldId="265"/>
            <ac:inkMk id="58" creationId="{BCC7D6ED-5964-F849-948B-C2D7A7D81415}"/>
          </ac:inkMkLst>
        </pc:inkChg>
        <pc:inkChg chg="add del mod topLvl">
          <ac:chgData name="Mark Hanly" userId="67462bc7-2b51-4455-b2e7-b5f944a4684a" providerId="ADAL" clId="{C331A30D-C042-C44B-8150-9EF6F909FACB}" dt="2020-08-18T03:08:21.453" v="6657" actId="478"/>
          <ac:inkMkLst>
            <pc:docMk/>
            <pc:sldMk cId="2790252067" sldId="265"/>
            <ac:inkMk id="59" creationId="{6FA5A26C-6C42-414D-958F-2FA34C1DDD1C}"/>
          </ac:inkMkLst>
        </pc:inkChg>
        <pc:inkChg chg="add del mod">
          <ac:chgData name="Mark Hanly" userId="67462bc7-2b51-4455-b2e7-b5f944a4684a" providerId="ADAL" clId="{C331A30D-C042-C44B-8150-9EF6F909FACB}" dt="2020-08-18T03:08:21.453" v="6657" actId="478"/>
          <ac:inkMkLst>
            <pc:docMk/>
            <pc:sldMk cId="2790252067" sldId="265"/>
            <ac:inkMk id="60" creationId="{38B7DBE5-B8E0-F54A-B4AE-019074B54256}"/>
          </ac:inkMkLst>
        </pc:inkChg>
        <pc:inkChg chg="add del mod">
          <ac:chgData name="Mark Hanly" userId="67462bc7-2b51-4455-b2e7-b5f944a4684a" providerId="ADAL" clId="{C331A30D-C042-C44B-8150-9EF6F909FACB}" dt="2020-08-18T03:08:21.453" v="6657" actId="478"/>
          <ac:inkMkLst>
            <pc:docMk/>
            <pc:sldMk cId="2790252067" sldId="265"/>
            <ac:inkMk id="61" creationId="{47B9A209-FE8F-E941-9988-2D9C22EF7D2D}"/>
          </ac:inkMkLst>
        </pc:inkChg>
        <pc:inkChg chg="add del mod">
          <ac:chgData name="Mark Hanly" userId="67462bc7-2b51-4455-b2e7-b5f944a4684a" providerId="ADAL" clId="{C331A30D-C042-C44B-8150-9EF6F909FACB}" dt="2020-08-18T03:08:21.453" v="6657" actId="478"/>
          <ac:inkMkLst>
            <pc:docMk/>
            <pc:sldMk cId="2790252067" sldId="265"/>
            <ac:inkMk id="63" creationId="{DF94DBC2-1CB3-5C4E-BD30-7EFBFFFBF775}"/>
          </ac:inkMkLst>
        </pc:inkChg>
        <pc:inkChg chg="add del mod topLvl">
          <ac:chgData name="Mark Hanly" userId="67462bc7-2b51-4455-b2e7-b5f944a4684a" providerId="ADAL" clId="{C331A30D-C042-C44B-8150-9EF6F909FACB}" dt="2020-08-18T03:08:21.453" v="6657" actId="478"/>
          <ac:inkMkLst>
            <pc:docMk/>
            <pc:sldMk cId="2790252067" sldId="265"/>
            <ac:inkMk id="64" creationId="{34D16743-F9E7-9347-9EBA-4985D31EFA99}"/>
          </ac:inkMkLst>
        </pc:inkChg>
        <pc:inkChg chg="add del mod">
          <ac:chgData name="Mark Hanly" userId="67462bc7-2b51-4455-b2e7-b5f944a4684a" providerId="ADAL" clId="{C331A30D-C042-C44B-8150-9EF6F909FACB}" dt="2020-08-18T03:08:21.453" v="6657" actId="478"/>
          <ac:inkMkLst>
            <pc:docMk/>
            <pc:sldMk cId="2790252067" sldId="265"/>
            <ac:inkMk id="65" creationId="{23C6C448-4524-FA4A-A521-47FFBC63F61A}"/>
          </ac:inkMkLst>
        </pc:inkChg>
        <pc:inkChg chg="add del mod topLvl">
          <ac:chgData name="Mark Hanly" userId="67462bc7-2b51-4455-b2e7-b5f944a4684a" providerId="ADAL" clId="{C331A30D-C042-C44B-8150-9EF6F909FACB}" dt="2020-08-18T03:08:21.453" v="6657" actId="478"/>
          <ac:inkMkLst>
            <pc:docMk/>
            <pc:sldMk cId="2790252067" sldId="265"/>
            <ac:inkMk id="66" creationId="{847C4653-DE5E-B744-9B42-4BF44B6A6C74}"/>
          </ac:inkMkLst>
        </pc:inkChg>
        <pc:inkChg chg="add del mod">
          <ac:chgData name="Mark Hanly" userId="67462bc7-2b51-4455-b2e7-b5f944a4684a" providerId="ADAL" clId="{C331A30D-C042-C44B-8150-9EF6F909FACB}" dt="2020-08-18T03:08:21.453" v="6657" actId="478"/>
          <ac:inkMkLst>
            <pc:docMk/>
            <pc:sldMk cId="2790252067" sldId="265"/>
            <ac:inkMk id="67" creationId="{8FB54155-BD40-3747-9E6E-0285CEEB8B6D}"/>
          </ac:inkMkLst>
        </pc:inkChg>
        <pc:inkChg chg="add del mod topLvl">
          <ac:chgData name="Mark Hanly" userId="67462bc7-2b51-4455-b2e7-b5f944a4684a" providerId="ADAL" clId="{C331A30D-C042-C44B-8150-9EF6F909FACB}" dt="2020-08-18T03:08:21.453" v="6657" actId="478"/>
          <ac:inkMkLst>
            <pc:docMk/>
            <pc:sldMk cId="2790252067" sldId="265"/>
            <ac:inkMk id="69" creationId="{8FF889F8-4533-AD4D-B423-EB23F65B74AC}"/>
          </ac:inkMkLst>
        </pc:inkChg>
        <pc:inkChg chg="add del mod">
          <ac:chgData name="Mark Hanly" userId="67462bc7-2b51-4455-b2e7-b5f944a4684a" providerId="ADAL" clId="{C331A30D-C042-C44B-8150-9EF6F909FACB}" dt="2020-08-18T03:08:21.453" v="6657" actId="478"/>
          <ac:inkMkLst>
            <pc:docMk/>
            <pc:sldMk cId="2790252067" sldId="265"/>
            <ac:inkMk id="70" creationId="{FE1F0128-7075-434C-8B88-D96D01BF0129}"/>
          </ac:inkMkLst>
        </pc:inkChg>
        <pc:inkChg chg="add del mod">
          <ac:chgData name="Mark Hanly" userId="67462bc7-2b51-4455-b2e7-b5f944a4684a" providerId="ADAL" clId="{C331A30D-C042-C44B-8150-9EF6F909FACB}" dt="2020-08-18T03:08:21.453" v="6657" actId="478"/>
          <ac:inkMkLst>
            <pc:docMk/>
            <pc:sldMk cId="2790252067" sldId="265"/>
            <ac:inkMk id="71" creationId="{16D10782-4DDE-5343-9221-64BAB9537946}"/>
          </ac:inkMkLst>
        </pc:inkChg>
        <pc:inkChg chg="add del mod topLvl">
          <ac:chgData name="Mark Hanly" userId="67462bc7-2b51-4455-b2e7-b5f944a4684a" providerId="ADAL" clId="{C331A30D-C042-C44B-8150-9EF6F909FACB}" dt="2020-08-18T03:08:21.453" v="6657" actId="478"/>
          <ac:inkMkLst>
            <pc:docMk/>
            <pc:sldMk cId="2790252067" sldId="265"/>
            <ac:inkMk id="73" creationId="{2A83203E-776D-3745-AEFD-78C335372A6A}"/>
          </ac:inkMkLst>
        </pc:inkChg>
        <pc:inkChg chg="add del mod topLvl">
          <ac:chgData name="Mark Hanly" userId="67462bc7-2b51-4455-b2e7-b5f944a4684a" providerId="ADAL" clId="{C331A30D-C042-C44B-8150-9EF6F909FACB}" dt="2020-08-18T03:08:21.453" v="6657" actId="478"/>
          <ac:inkMkLst>
            <pc:docMk/>
            <pc:sldMk cId="2790252067" sldId="265"/>
            <ac:inkMk id="74" creationId="{ADF295CD-2893-A741-93C5-451C8309D1F4}"/>
          </ac:inkMkLst>
        </pc:inkChg>
        <pc:inkChg chg="add del mod">
          <ac:chgData name="Mark Hanly" userId="67462bc7-2b51-4455-b2e7-b5f944a4684a" providerId="ADAL" clId="{C331A30D-C042-C44B-8150-9EF6F909FACB}" dt="2020-08-18T03:08:21.453" v="6657" actId="478"/>
          <ac:inkMkLst>
            <pc:docMk/>
            <pc:sldMk cId="2790252067" sldId="265"/>
            <ac:inkMk id="75" creationId="{443A34D2-ADF4-2646-97CA-12601F901717}"/>
          </ac:inkMkLst>
        </pc:inkChg>
        <pc:inkChg chg="add del mod">
          <ac:chgData name="Mark Hanly" userId="67462bc7-2b51-4455-b2e7-b5f944a4684a" providerId="ADAL" clId="{C331A30D-C042-C44B-8150-9EF6F909FACB}" dt="2020-08-18T03:08:21.453" v="6657" actId="478"/>
          <ac:inkMkLst>
            <pc:docMk/>
            <pc:sldMk cId="2790252067" sldId="265"/>
            <ac:inkMk id="76" creationId="{DA4DC108-EDC7-BC4B-9CD9-A0FDE9EE4EB9}"/>
          </ac:inkMkLst>
        </pc:inkChg>
        <pc:inkChg chg="add del mod">
          <ac:chgData name="Mark Hanly" userId="67462bc7-2b51-4455-b2e7-b5f944a4684a" providerId="ADAL" clId="{C331A30D-C042-C44B-8150-9EF6F909FACB}" dt="2020-08-18T03:08:21.453" v="6657" actId="478"/>
          <ac:inkMkLst>
            <pc:docMk/>
            <pc:sldMk cId="2790252067" sldId="265"/>
            <ac:inkMk id="77" creationId="{A7FD8C9B-71EA-EB45-AFC9-45167918B266}"/>
          </ac:inkMkLst>
        </pc:inkChg>
        <pc:inkChg chg="add del mod topLvl">
          <ac:chgData name="Mark Hanly" userId="67462bc7-2b51-4455-b2e7-b5f944a4684a" providerId="ADAL" clId="{C331A30D-C042-C44B-8150-9EF6F909FACB}" dt="2020-08-18T03:08:21.453" v="6657" actId="478"/>
          <ac:inkMkLst>
            <pc:docMk/>
            <pc:sldMk cId="2790252067" sldId="265"/>
            <ac:inkMk id="78" creationId="{031F56A3-640D-5D49-8AB0-84088D35557A}"/>
          </ac:inkMkLst>
        </pc:inkChg>
        <pc:inkChg chg="add del mod">
          <ac:chgData name="Mark Hanly" userId="67462bc7-2b51-4455-b2e7-b5f944a4684a" providerId="ADAL" clId="{C331A30D-C042-C44B-8150-9EF6F909FACB}" dt="2020-08-18T03:08:21.453" v="6657" actId="478"/>
          <ac:inkMkLst>
            <pc:docMk/>
            <pc:sldMk cId="2790252067" sldId="265"/>
            <ac:inkMk id="79" creationId="{409C6C40-2548-C143-A8FC-D1ED239E577E}"/>
          </ac:inkMkLst>
        </pc:inkChg>
        <pc:inkChg chg="add del mod">
          <ac:chgData name="Mark Hanly" userId="67462bc7-2b51-4455-b2e7-b5f944a4684a" providerId="ADAL" clId="{C331A30D-C042-C44B-8150-9EF6F909FACB}" dt="2020-08-18T03:08:21.453" v="6657" actId="478"/>
          <ac:inkMkLst>
            <pc:docMk/>
            <pc:sldMk cId="2790252067" sldId="265"/>
            <ac:inkMk id="80" creationId="{95F8658F-5EF8-9B49-8DC5-2F0E1463C97B}"/>
          </ac:inkMkLst>
        </pc:inkChg>
        <pc:inkChg chg="add del mod topLvl">
          <ac:chgData name="Mark Hanly" userId="67462bc7-2b51-4455-b2e7-b5f944a4684a" providerId="ADAL" clId="{C331A30D-C042-C44B-8150-9EF6F909FACB}" dt="2020-08-18T03:08:21.453" v="6657" actId="478"/>
          <ac:inkMkLst>
            <pc:docMk/>
            <pc:sldMk cId="2790252067" sldId="265"/>
            <ac:inkMk id="81" creationId="{C280CD29-D1FA-6C48-A69B-D1207AA1A235}"/>
          </ac:inkMkLst>
        </pc:inkChg>
        <pc:inkChg chg="add del mod">
          <ac:chgData name="Mark Hanly" userId="67462bc7-2b51-4455-b2e7-b5f944a4684a" providerId="ADAL" clId="{C331A30D-C042-C44B-8150-9EF6F909FACB}" dt="2020-08-18T03:08:21.453" v="6657" actId="478"/>
          <ac:inkMkLst>
            <pc:docMk/>
            <pc:sldMk cId="2790252067" sldId="265"/>
            <ac:inkMk id="82" creationId="{B257A044-8690-6746-BE30-A5A133D7CA20}"/>
          </ac:inkMkLst>
        </pc:inkChg>
        <pc:inkChg chg="add del mod">
          <ac:chgData name="Mark Hanly" userId="67462bc7-2b51-4455-b2e7-b5f944a4684a" providerId="ADAL" clId="{C331A30D-C042-C44B-8150-9EF6F909FACB}" dt="2020-08-18T03:08:21.453" v="6657" actId="478"/>
          <ac:inkMkLst>
            <pc:docMk/>
            <pc:sldMk cId="2790252067" sldId="265"/>
            <ac:inkMk id="83" creationId="{80888293-542C-1940-9C8D-A3F8FAF8CAB3}"/>
          </ac:inkMkLst>
        </pc:inkChg>
        <pc:inkChg chg="add del mod">
          <ac:chgData name="Mark Hanly" userId="67462bc7-2b51-4455-b2e7-b5f944a4684a" providerId="ADAL" clId="{C331A30D-C042-C44B-8150-9EF6F909FACB}" dt="2020-08-18T03:08:21.453" v="6657" actId="478"/>
          <ac:inkMkLst>
            <pc:docMk/>
            <pc:sldMk cId="2790252067" sldId="265"/>
            <ac:inkMk id="84" creationId="{17484BA7-56BD-B843-A14E-7815F5BC1BAA}"/>
          </ac:inkMkLst>
        </pc:inkChg>
        <pc:inkChg chg="add del">
          <ac:chgData name="Mark Hanly" userId="67462bc7-2b51-4455-b2e7-b5f944a4684a" providerId="ADAL" clId="{C331A30D-C042-C44B-8150-9EF6F909FACB}" dt="2020-08-18T03:08:21.453" v="6657" actId="478"/>
          <ac:inkMkLst>
            <pc:docMk/>
            <pc:sldMk cId="2790252067" sldId="265"/>
            <ac:inkMk id="85" creationId="{055F467E-C563-2341-A0B7-42F8809D4A0D}"/>
          </ac:inkMkLst>
        </pc:inkChg>
        <pc:inkChg chg="add del mod topLvl">
          <ac:chgData name="Mark Hanly" userId="67462bc7-2b51-4455-b2e7-b5f944a4684a" providerId="ADAL" clId="{C331A30D-C042-C44B-8150-9EF6F909FACB}" dt="2020-08-18T03:08:21.453" v="6657" actId="478"/>
          <ac:inkMkLst>
            <pc:docMk/>
            <pc:sldMk cId="2790252067" sldId="265"/>
            <ac:inkMk id="88" creationId="{C0F04E28-DC18-6941-A962-ABE775663F31}"/>
          </ac:inkMkLst>
        </pc:inkChg>
        <pc:inkChg chg="add del">
          <ac:chgData name="Mark Hanly" userId="67462bc7-2b51-4455-b2e7-b5f944a4684a" providerId="ADAL" clId="{C331A30D-C042-C44B-8150-9EF6F909FACB}" dt="2020-08-18T03:08:21.453" v="6657" actId="478"/>
          <ac:inkMkLst>
            <pc:docMk/>
            <pc:sldMk cId="2790252067" sldId="265"/>
            <ac:inkMk id="90" creationId="{CE044192-0900-EF4A-8CE1-3B43C96A082A}"/>
          </ac:inkMkLst>
        </pc:inkChg>
        <pc:inkChg chg="add mod">
          <ac:chgData name="Mark Hanly" userId="67462bc7-2b51-4455-b2e7-b5f944a4684a" providerId="ADAL" clId="{C331A30D-C042-C44B-8150-9EF6F909FACB}" dt="2020-08-18T03:08:42.599" v="6661"/>
          <ac:inkMkLst>
            <pc:docMk/>
            <pc:sldMk cId="2790252067" sldId="265"/>
            <ac:inkMk id="91" creationId="{1FB86D45-6529-564A-9EC6-45DF69AED38C}"/>
          </ac:inkMkLst>
        </pc:inkChg>
        <pc:inkChg chg="add mod">
          <ac:chgData name="Mark Hanly" userId="67462bc7-2b51-4455-b2e7-b5f944a4684a" providerId="ADAL" clId="{C331A30D-C042-C44B-8150-9EF6F909FACB}" dt="2020-08-18T03:08:42.599" v="6661"/>
          <ac:inkMkLst>
            <pc:docMk/>
            <pc:sldMk cId="2790252067" sldId="265"/>
            <ac:inkMk id="92" creationId="{66ADB9FD-785B-BD41-AA97-F3D45B0699CA}"/>
          </ac:inkMkLst>
        </pc:inkChg>
        <pc:inkChg chg="add mod">
          <ac:chgData name="Mark Hanly" userId="67462bc7-2b51-4455-b2e7-b5f944a4684a" providerId="ADAL" clId="{C331A30D-C042-C44B-8150-9EF6F909FACB}" dt="2020-08-18T03:08:42.599" v="6661"/>
          <ac:inkMkLst>
            <pc:docMk/>
            <pc:sldMk cId="2790252067" sldId="265"/>
            <ac:inkMk id="93" creationId="{5430D742-406A-654A-824C-0EFFF6232D87}"/>
          </ac:inkMkLst>
        </pc:inkChg>
        <pc:inkChg chg="add mod">
          <ac:chgData name="Mark Hanly" userId="67462bc7-2b51-4455-b2e7-b5f944a4684a" providerId="ADAL" clId="{C331A30D-C042-C44B-8150-9EF6F909FACB}" dt="2020-08-18T03:08:45.046" v="6665"/>
          <ac:inkMkLst>
            <pc:docMk/>
            <pc:sldMk cId="2790252067" sldId="265"/>
            <ac:inkMk id="95" creationId="{F73219B2-5105-B44D-9094-83931B7B81A6}"/>
          </ac:inkMkLst>
        </pc:inkChg>
        <pc:inkChg chg="add mod">
          <ac:chgData name="Mark Hanly" userId="67462bc7-2b51-4455-b2e7-b5f944a4684a" providerId="ADAL" clId="{C331A30D-C042-C44B-8150-9EF6F909FACB}" dt="2020-08-18T03:08:45.046" v="6665"/>
          <ac:inkMkLst>
            <pc:docMk/>
            <pc:sldMk cId="2790252067" sldId="265"/>
            <ac:inkMk id="96" creationId="{87364D4A-0BD4-084A-8A90-256B5EFFC4F6}"/>
          </ac:inkMkLst>
        </pc:inkChg>
        <pc:inkChg chg="add mod">
          <ac:chgData name="Mark Hanly" userId="67462bc7-2b51-4455-b2e7-b5f944a4684a" providerId="ADAL" clId="{C331A30D-C042-C44B-8150-9EF6F909FACB}" dt="2020-08-18T03:08:45.046" v="6665"/>
          <ac:inkMkLst>
            <pc:docMk/>
            <pc:sldMk cId="2790252067" sldId="265"/>
            <ac:inkMk id="97" creationId="{45AFC5B6-19B5-2C47-8C07-81730AF3232D}"/>
          </ac:inkMkLst>
        </pc:inkChg>
        <pc:inkChg chg="add mod">
          <ac:chgData name="Mark Hanly" userId="67462bc7-2b51-4455-b2e7-b5f944a4684a" providerId="ADAL" clId="{C331A30D-C042-C44B-8150-9EF6F909FACB}" dt="2020-08-18T03:08:47.402" v="6669"/>
          <ac:inkMkLst>
            <pc:docMk/>
            <pc:sldMk cId="2790252067" sldId="265"/>
            <ac:inkMk id="99" creationId="{CA0B44CF-422B-CC4A-BFCD-6239A0A14664}"/>
          </ac:inkMkLst>
        </pc:inkChg>
        <pc:inkChg chg="add mod">
          <ac:chgData name="Mark Hanly" userId="67462bc7-2b51-4455-b2e7-b5f944a4684a" providerId="ADAL" clId="{C331A30D-C042-C44B-8150-9EF6F909FACB}" dt="2020-08-18T03:08:47.402" v="6669"/>
          <ac:inkMkLst>
            <pc:docMk/>
            <pc:sldMk cId="2790252067" sldId="265"/>
            <ac:inkMk id="100" creationId="{57AE12C5-449C-A049-86F5-80E8E68559A7}"/>
          </ac:inkMkLst>
        </pc:inkChg>
        <pc:inkChg chg="add mod">
          <ac:chgData name="Mark Hanly" userId="67462bc7-2b51-4455-b2e7-b5f944a4684a" providerId="ADAL" clId="{C331A30D-C042-C44B-8150-9EF6F909FACB}" dt="2020-08-18T03:08:47.402" v="6669"/>
          <ac:inkMkLst>
            <pc:docMk/>
            <pc:sldMk cId="2790252067" sldId="265"/>
            <ac:inkMk id="101" creationId="{72E69736-D754-F84B-9457-646ACCC5493E}"/>
          </ac:inkMkLst>
        </pc:inkChg>
        <pc:inkChg chg="add mod">
          <ac:chgData name="Mark Hanly" userId="67462bc7-2b51-4455-b2e7-b5f944a4684a" providerId="ADAL" clId="{C331A30D-C042-C44B-8150-9EF6F909FACB}" dt="2020-08-18T03:08:51.100" v="6677"/>
          <ac:inkMkLst>
            <pc:docMk/>
            <pc:sldMk cId="2790252067" sldId="265"/>
            <ac:inkMk id="103" creationId="{DE6453B3-8E55-8743-BAE3-3830D4CD90F8}"/>
          </ac:inkMkLst>
        </pc:inkChg>
        <pc:inkChg chg="add mod">
          <ac:chgData name="Mark Hanly" userId="67462bc7-2b51-4455-b2e7-b5f944a4684a" providerId="ADAL" clId="{C331A30D-C042-C44B-8150-9EF6F909FACB}" dt="2020-08-18T03:08:51.100" v="6677"/>
          <ac:inkMkLst>
            <pc:docMk/>
            <pc:sldMk cId="2790252067" sldId="265"/>
            <ac:inkMk id="104" creationId="{C181339E-E688-4947-BF06-A92CEF09A46F}"/>
          </ac:inkMkLst>
        </pc:inkChg>
        <pc:inkChg chg="add mod">
          <ac:chgData name="Mark Hanly" userId="67462bc7-2b51-4455-b2e7-b5f944a4684a" providerId="ADAL" clId="{C331A30D-C042-C44B-8150-9EF6F909FACB}" dt="2020-08-18T03:08:51.100" v="6677"/>
          <ac:inkMkLst>
            <pc:docMk/>
            <pc:sldMk cId="2790252067" sldId="265"/>
            <ac:inkMk id="105" creationId="{5DE8557D-CB80-2C4E-B194-6535DA495F6B}"/>
          </ac:inkMkLst>
        </pc:inkChg>
        <pc:inkChg chg="add mod">
          <ac:chgData name="Mark Hanly" userId="67462bc7-2b51-4455-b2e7-b5f944a4684a" providerId="ADAL" clId="{C331A30D-C042-C44B-8150-9EF6F909FACB}" dt="2020-08-18T03:08:51.100" v="6677"/>
          <ac:inkMkLst>
            <pc:docMk/>
            <pc:sldMk cId="2790252067" sldId="265"/>
            <ac:inkMk id="106" creationId="{73E2D0E6-3AC4-9E4E-BB07-49F3022C485E}"/>
          </ac:inkMkLst>
        </pc:inkChg>
        <pc:inkChg chg="add mod">
          <ac:chgData name="Mark Hanly" userId="67462bc7-2b51-4455-b2e7-b5f944a4684a" providerId="ADAL" clId="{C331A30D-C042-C44B-8150-9EF6F909FACB}" dt="2020-08-18T03:08:51.100" v="6677"/>
          <ac:inkMkLst>
            <pc:docMk/>
            <pc:sldMk cId="2790252067" sldId="265"/>
            <ac:inkMk id="107" creationId="{9082D825-239D-954A-B6F4-076A1DA1D477}"/>
          </ac:inkMkLst>
        </pc:inkChg>
        <pc:inkChg chg="add mod">
          <ac:chgData name="Mark Hanly" userId="67462bc7-2b51-4455-b2e7-b5f944a4684a" providerId="ADAL" clId="{C331A30D-C042-C44B-8150-9EF6F909FACB}" dt="2020-08-18T03:08:51.100" v="6677"/>
          <ac:inkMkLst>
            <pc:docMk/>
            <pc:sldMk cId="2790252067" sldId="265"/>
            <ac:inkMk id="108" creationId="{46AF7418-DD3C-3841-BEE8-EA390506CC5C}"/>
          </ac:inkMkLst>
        </pc:inkChg>
        <pc:inkChg chg="add mod">
          <ac:chgData name="Mark Hanly" userId="67462bc7-2b51-4455-b2e7-b5f944a4684a" providerId="ADAL" clId="{C331A30D-C042-C44B-8150-9EF6F909FACB}" dt="2020-08-18T03:08:51.100" v="6677"/>
          <ac:inkMkLst>
            <pc:docMk/>
            <pc:sldMk cId="2790252067" sldId="265"/>
            <ac:inkMk id="109" creationId="{2353B3E1-99D4-474D-BD7E-DDF96CE54426}"/>
          </ac:inkMkLst>
        </pc:inkChg>
        <pc:inkChg chg="add mod">
          <ac:chgData name="Mark Hanly" userId="67462bc7-2b51-4455-b2e7-b5f944a4684a" providerId="ADAL" clId="{C331A30D-C042-C44B-8150-9EF6F909FACB}" dt="2020-08-18T03:08:54.710" v="6682"/>
          <ac:inkMkLst>
            <pc:docMk/>
            <pc:sldMk cId="2790252067" sldId="265"/>
            <ac:inkMk id="111" creationId="{C303D548-1C85-4A41-AD7F-8CFF6CEB3117}"/>
          </ac:inkMkLst>
        </pc:inkChg>
        <pc:inkChg chg="add mod">
          <ac:chgData name="Mark Hanly" userId="67462bc7-2b51-4455-b2e7-b5f944a4684a" providerId="ADAL" clId="{C331A30D-C042-C44B-8150-9EF6F909FACB}" dt="2020-08-18T03:08:54.710" v="6682"/>
          <ac:inkMkLst>
            <pc:docMk/>
            <pc:sldMk cId="2790252067" sldId="265"/>
            <ac:inkMk id="112" creationId="{17DA1AE8-C756-344C-A9EB-B44A40FF2515}"/>
          </ac:inkMkLst>
        </pc:inkChg>
        <pc:inkChg chg="add mod">
          <ac:chgData name="Mark Hanly" userId="67462bc7-2b51-4455-b2e7-b5f944a4684a" providerId="ADAL" clId="{C331A30D-C042-C44B-8150-9EF6F909FACB}" dt="2020-08-18T03:08:54.710" v="6682"/>
          <ac:inkMkLst>
            <pc:docMk/>
            <pc:sldMk cId="2790252067" sldId="265"/>
            <ac:inkMk id="113" creationId="{570F6C4C-78B6-CD42-9416-ACF4E325A009}"/>
          </ac:inkMkLst>
        </pc:inkChg>
        <pc:inkChg chg="add mod">
          <ac:chgData name="Mark Hanly" userId="67462bc7-2b51-4455-b2e7-b5f944a4684a" providerId="ADAL" clId="{C331A30D-C042-C44B-8150-9EF6F909FACB}" dt="2020-08-18T03:08:54.710" v="6682"/>
          <ac:inkMkLst>
            <pc:docMk/>
            <pc:sldMk cId="2790252067" sldId="265"/>
            <ac:inkMk id="114" creationId="{EC4799EC-614B-7F4A-BE2F-F06B29D5285E}"/>
          </ac:inkMkLst>
        </pc:inkChg>
        <pc:inkChg chg="add mod">
          <ac:chgData name="Mark Hanly" userId="67462bc7-2b51-4455-b2e7-b5f944a4684a" providerId="ADAL" clId="{C331A30D-C042-C44B-8150-9EF6F909FACB}" dt="2020-08-18T03:09:05.206" v="6685"/>
          <ac:inkMkLst>
            <pc:docMk/>
            <pc:sldMk cId="2790252067" sldId="265"/>
            <ac:inkMk id="117" creationId="{37B72AAF-2339-E646-8F1A-D0C8CCEF98E1}"/>
          </ac:inkMkLst>
        </pc:inkChg>
        <pc:inkChg chg="add mod">
          <ac:chgData name="Mark Hanly" userId="67462bc7-2b51-4455-b2e7-b5f944a4684a" providerId="ADAL" clId="{C331A30D-C042-C44B-8150-9EF6F909FACB}" dt="2020-08-18T03:09:05.206" v="6685"/>
          <ac:inkMkLst>
            <pc:docMk/>
            <pc:sldMk cId="2790252067" sldId="265"/>
            <ac:inkMk id="118" creationId="{E56441E8-C028-9645-81C4-4563CBB86FE6}"/>
          </ac:inkMkLst>
        </pc:inkChg>
        <pc:inkChg chg="add">
          <ac:chgData name="Mark Hanly" userId="67462bc7-2b51-4455-b2e7-b5f944a4684a" providerId="ADAL" clId="{C331A30D-C042-C44B-8150-9EF6F909FACB}" dt="2020-08-18T03:09:07.010" v="6686" actId="9405"/>
          <ac:inkMkLst>
            <pc:docMk/>
            <pc:sldMk cId="2790252067" sldId="265"/>
            <ac:inkMk id="120" creationId="{2A441670-44BE-614D-BB6C-7214CE7D3D06}"/>
          </ac:inkMkLst>
        </pc:inkChg>
        <pc:inkChg chg="add">
          <ac:chgData name="Mark Hanly" userId="67462bc7-2b51-4455-b2e7-b5f944a4684a" providerId="ADAL" clId="{C331A30D-C042-C44B-8150-9EF6F909FACB}" dt="2020-08-18T03:09:09.284" v="6687" actId="9405"/>
          <ac:inkMkLst>
            <pc:docMk/>
            <pc:sldMk cId="2790252067" sldId="265"/>
            <ac:inkMk id="121" creationId="{1E6C2C77-E987-F346-8305-D715ECE504BD}"/>
          </ac:inkMkLst>
        </pc:inkChg>
        <pc:inkChg chg="add">
          <ac:chgData name="Mark Hanly" userId="67462bc7-2b51-4455-b2e7-b5f944a4684a" providerId="ADAL" clId="{C331A30D-C042-C44B-8150-9EF6F909FACB}" dt="2020-08-18T03:09:11.564" v="6688" actId="9405"/>
          <ac:inkMkLst>
            <pc:docMk/>
            <pc:sldMk cId="2790252067" sldId="265"/>
            <ac:inkMk id="122" creationId="{2E4A6CDF-5121-F343-8965-BE842BD1471F}"/>
          </ac:inkMkLst>
        </pc:inkChg>
        <pc:inkChg chg="add">
          <ac:chgData name="Mark Hanly" userId="67462bc7-2b51-4455-b2e7-b5f944a4684a" providerId="ADAL" clId="{C331A30D-C042-C44B-8150-9EF6F909FACB}" dt="2020-08-18T03:09:13.681" v="6689" actId="9405"/>
          <ac:inkMkLst>
            <pc:docMk/>
            <pc:sldMk cId="2790252067" sldId="265"/>
            <ac:inkMk id="123" creationId="{0C06C1B0-46DB-0A4A-A7D1-BDA0E68A7DA6}"/>
          </ac:inkMkLst>
        </pc:inkChg>
        <pc:inkChg chg="add mod">
          <ac:chgData name="Mark Hanly" userId="67462bc7-2b51-4455-b2e7-b5f944a4684a" providerId="ADAL" clId="{C331A30D-C042-C44B-8150-9EF6F909FACB}" dt="2020-08-18T03:09:23.636" v="6694"/>
          <ac:inkMkLst>
            <pc:docMk/>
            <pc:sldMk cId="2790252067" sldId="265"/>
            <ac:inkMk id="124" creationId="{69BD98D0-DBA5-B34C-A29F-0426FCBEAD88}"/>
          </ac:inkMkLst>
        </pc:inkChg>
        <pc:inkChg chg="add del mod">
          <ac:chgData name="Mark Hanly" userId="67462bc7-2b51-4455-b2e7-b5f944a4684a" providerId="ADAL" clId="{C331A30D-C042-C44B-8150-9EF6F909FACB}" dt="2020-08-18T03:09:23.636" v="6694"/>
          <ac:inkMkLst>
            <pc:docMk/>
            <pc:sldMk cId="2790252067" sldId="265"/>
            <ac:inkMk id="125" creationId="{6ADA24B0-BF36-3F48-8636-BF002602905E}"/>
          </ac:inkMkLst>
        </pc:inkChg>
        <pc:inkChg chg="add">
          <ac:chgData name="Mark Hanly" userId="67462bc7-2b51-4455-b2e7-b5f944a4684a" providerId="ADAL" clId="{C331A30D-C042-C44B-8150-9EF6F909FACB}" dt="2020-08-18T03:09:29.919" v="6695" actId="9405"/>
          <ac:inkMkLst>
            <pc:docMk/>
            <pc:sldMk cId="2790252067" sldId="265"/>
            <ac:inkMk id="127" creationId="{299F8046-374D-2D4C-9582-C55E7EBD72DA}"/>
          </ac:inkMkLst>
        </pc:inkChg>
        <pc:inkChg chg="add">
          <ac:chgData name="Mark Hanly" userId="67462bc7-2b51-4455-b2e7-b5f944a4684a" providerId="ADAL" clId="{C331A30D-C042-C44B-8150-9EF6F909FACB}" dt="2020-08-18T03:09:40.162" v="6696" actId="9405"/>
          <ac:inkMkLst>
            <pc:docMk/>
            <pc:sldMk cId="2790252067" sldId="265"/>
            <ac:inkMk id="128" creationId="{45632308-A3EA-C341-B09C-7010112EB9E1}"/>
          </ac:inkMkLst>
        </pc:inkChg>
        <pc:inkChg chg="add del">
          <ac:chgData name="Mark Hanly" userId="67462bc7-2b51-4455-b2e7-b5f944a4684a" providerId="ADAL" clId="{C331A30D-C042-C44B-8150-9EF6F909FACB}" dt="2020-08-18T10:05:42.641" v="16305"/>
          <ac:inkMkLst>
            <pc:docMk/>
            <pc:sldMk cId="2790252067" sldId="265"/>
            <ac:inkMk id="129" creationId="{4089FDA6-207C-4E47-861A-0E059F0E92AF}"/>
          </ac:inkMkLst>
        </pc:inkChg>
        <pc:inkChg chg="add del">
          <ac:chgData name="Mark Hanly" userId="67462bc7-2b51-4455-b2e7-b5f944a4684a" providerId="ADAL" clId="{C331A30D-C042-C44B-8150-9EF6F909FACB}" dt="2020-08-18T10:05:43.639" v="16306"/>
          <ac:inkMkLst>
            <pc:docMk/>
            <pc:sldMk cId="2790252067" sldId="265"/>
            <ac:inkMk id="130" creationId="{BAA8FBF4-141C-A140-9D1A-A99C8D51184D}"/>
          </ac:inkMkLst>
        </pc:inkChg>
        <pc:inkChg chg="add del mod">
          <ac:chgData name="Mark Hanly" userId="67462bc7-2b51-4455-b2e7-b5f944a4684a" providerId="ADAL" clId="{C331A30D-C042-C44B-8150-9EF6F909FACB}" dt="2020-08-18T10:05:54.971" v="16322"/>
          <ac:inkMkLst>
            <pc:docMk/>
            <pc:sldMk cId="2790252067" sldId="265"/>
            <ac:inkMk id="131" creationId="{59CC65B9-6E03-E142-968A-88F316A76D08}"/>
          </ac:inkMkLst>
        </pc:inkChg>
        <pc:inkChg chg="add del mod">
          <ac:chgData name="Mark Hanly" userId="67462bc7-2b51-4455-b2e7-b5f944a4684a" providerId="ADAL" clId="{C331A30D-C042-C44B-8150-9EF6F909FACB}" dt="2020-08-18T10:05:54.977" v="16332"/>
          <ac:inkMkLst>
            <pc:docMk/>
            <pc:sldMk cId="2790252067" sldId="265"/>
            <ac:inkMk id="132" creationId="{00F4FA83-5D25-AE40-9E27-8E9766004CA3}"/>
          </ac:inkMkLst>
        </pc:inkChg>
        <pc:inkChg chg="add del mod">
          <ac:chgData name="Mark Hanly" userId="67462bc7-2b51-4455-b2e7-b5f944a4684a" providerId="ADAL" clId="{C331A30D-C042-C44B-8150-9EF6F909FACB}" dt="2020-08-18T10:05:54.965" v="16312"/>
          <ac:inkMkLst>
            <pc:docMk/>
            <pc:sldMk cId="2790252067" sldId="265"/>
            <ac:inkMk id="134" creationId="{ECC1ED30-2336-8348-8E04-0DF749CC7E2F}"/>
          </ac:inkMkLst>
        </pc:inkChg>
        <pc:inkChg chg="add del mod">
          <ac:chgData name="Mark Hanly" userId="67462bc7-2b51-4455-b2e7-b5f944a4684a" providerId="ADAL" clId="{C331A30D-C042-C44B-8150-9EF6F909FACB}" dt="2020-08-18T10:05:54.975" v="16329"/>
          <ac:inkMkLst>
            <pc:docMk/>
            <pc:sldMk cId="2790252067" sldId="265"/>
            <ac:inkMk id="136" creationId="{9B54186D-F921-A04E-BC0D-1F2C00F7E07E}"/>
          </ac:inkMkLst>
        </pc:inkChg>
        <pc:inkChg chg="add del mod">
          <ac:chgData name="Mark Hanly" userId="67462bc7-2b51-4455-b2e7-b5f944a4684a" providerId="ADAL" clId="{C331A30D-C042-C44B-8150-9EF6F909FACB}" dt="2020-08-18T10:05:54.967" v="16315"/>
          <ac:inkMkLst>
            <pc:docMk/>
            <pc:sldMk cId="2790252067" sldId="265"/>
            <ac:inkMk id="138" creationId="{1AB27655-3D7A-8344-87AC-C0A2AA010048}"/>
          </ac:inkMkLst>
        </pc:inkChg>
        <pc:inkChg chg="add del mod">
          <ac:chgData name="Mark Hanly" userId="67462bc7-2b51-4455-b2e7-b5f944a4684a" providerId="ADAL" clId="{C331A30D-C042-C44B-8150-9EF6F909FACB}" dt="2020-08-18T10:06:00.264" v="16339"/>
          <ac:inkMkLst>
            <pc:docMk/>
            <pc:sldMk cId="2790252067" sldId="265"/>
            <ac:inkMk id="140" creationId="{14895109-09F3-5746-89B6-B800A3C8242F}"/>
          </ac:inkMkLst>
        </pc:inkChg>
        <pc:inkChg chg="add del">
          <ac:chgData name="Mark Hanly" userId="67462bc7-2b51-4455-b2e7-b5f944a4684a" providerId="ADAL" clId="{C331A30D-C042-C44B-8150-9EF6F909FACB}" dt="2020-08-18T10:06:00.266" v="16341"/>
          <ac:inkMkLst>
            <pc:docMk/>
            <pc:sldMk cId="2790252067" sldId="265"/>
            <ac:inkMk id="141" creationId="{AB1CAAAB-E49B-9C46-B2F8-C2E880AF6700}"/>
          </ac:inkMkLst>
        </pc:inkChg>
        <pc:inkChg chg="add del">
          <ac:chgData name="Mark Hanly" userId="67462bc7-2b51-4455-b2e7-b5f944a4684a" providerId="ADAL" clId="{C331A30D-C042-C44B-8150-9EF6F909FACB}" dt="2020-08-18T10:06:00.264" v="16338"/>
          <ac:inkMkLst>
            <pc:docMk/>
            <pc:sldMk cId="2790252067" sldId="265"/>
            <ac:inkMk id="142" creationId="{05AFCD24-7E21-EC45-A125-AC0BDF075C2E}"/>
          </ac:inkMkLst>
        </pc:inkChg>
        <pc:inkChg chg="add del">
          <ac:chgData name="Mark Hanly" userId="67462bc7-2b51-4455-b2e7-b5f944a4684a" providerId="ADAL" clId="{C331A30D-C042-C44B-8150-9EF6F909FACB}" dt="2020-08-18T10:06:00.265" v="16340"/>
          <ac:inkMkLst>
            <pc:docMk/>
            <pc:sldMk cId="2790252067" sldId="265"/>
            <ac:inkMk id="143" creationId="{EFF8053F-5BA1-7147-9152-E57504780E14}"/>
          </ac:inkMkLst>
        </pc:inkChg>
        <pc:inkChg chg="add del mod">
          <ac:chgData name="Mark Hanly" userId="67462bc7-2b51-4455-b2e7-b5f944a4684a" providerId="ADAL" clId="{C331A30D-C042-C44B-8150-9EF6F909FACB}" dt="2020-08-18T10:06:00.266" v="16342"/>
          <ac:inkMkLst>
            <pc:docMk/>
            <pc:sldMk cId="2790252067" sldId="265"/>
            <ac:inkMk id="144" creationId="{5A632B8A-91B3-8340-B2C2-76E5BDDD868B}"/>
          </ac:inkMkLst>
        </pc:inkChg>
        <pc:inkChg chg="add del mod">
          <ac:chgData name="Mark Hanly" userId="67462bc7-2b51-4455-b2e7-b5f944a4684a" providerId="ADAL" clId="{C331A30D-C042-C44B-8150-9EF6F909FACB}" dt="2020-08-18T10:06:15.577" v="16365"/>
          <ac:inkMkLst>
            <pc:docMk/>
            <pc:sldMk cId="2790252067" sldId="265"/>
            <ac:inkMk id="146" creationId="{0F9E6CE4-8BCE-4147-B4AD-7A8AB2CA3BC1}"/>
          </ac:inkMkLst>
        </pc:inkChg>
        <pc:inkChg chg="add del mod">
          <ac:chgData name="Mark Hanly" userId="67462bc7-2b51-4455-b2e7-b5f944a4684a" providerId="ADAL" clId="{C331A30D-C042-C44B-8150-9EF6F909FACB}" dt="2020-08-18T10:06:15.574" v="16360"/>
          <ac:inkMkLst>
            <pc:docMk/>
            <pc:sldMk cId="2790252067" sldId="265"/>
            <ac:inkMk id="147" creationId="{B3FAD61A-A442-2048-98BB-F77E3722FE61}"/>
          </ac:inkMkLst>
        </pc:inkChg>
        <pc:inkChg chg="add del mod">
          <ac:chgData name="Mark Hanly" userId="67462bc7-2b51-4455-b2e7-b5f944a4684a" providerId="ADAL" clId="{C331A30D-C042-C44B-8150-9EF6F909FACB}" dt="2020-08-18T10:06:15.582" v="16372"/>
          <ac:inkMkLst>
            <pc:docMk/>
            <pc:sldMk cId="2790252067" sldId="265"/>
            <ac:inkMk id="149" creationId="{8361BE7B-7989-C749-B2FC-ED1B8DC44E2F}"/>
          </ac:inkMkLst>
        </pc:inkChg>
        <pc:inkChg chg="add del mod">
          <ac:chgData name="Mark Hanly" userId="67462bc7-2b51-4455-b2e7-b5f944a4684a" providerId="ADAL" clId="{C331A30D-C042-C44B-8150-9EF6F909FACB}" dt="2020-08-18T10:06:15.579" v="16368"/>
          <ac:inkMkLst>
            <pc:docMk/>
            <pc:sldMk cId="2790252067" sldId="265"/>
            <ac:inkMk id="151" creationId="{52EB58E0-EC12-AB4D-A401-3AACC0541719}"/>
          </ac:inkMkLst>
        </pc:inkChg>
        <pc:inkChg chg="add del mod">
          <ac:chgData name="Mark Hanly" userId="67462bc7-2b51-4455-b2e7-b5f944a4684a" providerId="ADAL" clId="{C331A30D-C042-C44B-8150-9EF6F909FACB}" dt="2020-08-18T10:06:15.573" v="16358"/>
          <ac:inkMkLst>
            <pc:docMk/>
            <pc:sldMk cId="2790252067" sldId="265"/>
            <ac:inkMk id="152" creationId="{7EE06FB8-3F85-0D4D-9790-51A8C99921ED}"/>
          </ac:inkMkLst>
        </pc:inkChg>
        <pc:inkChg chg="add del mod">
          <ac:chgData name="Mark Hanly" userId="67462bc7-2b51-4455-b2e7-b5f944a4684a" providerId="ADAL" clId="{C331A30D-C042-C44B-8150-9EF6F909FACB}" dt="2020-08-18T10:06:15.593" v="16391"/>
          <ac:inkMkLst>
            <pc:docMk/>
            <pc:sldMk cId="2790252067" sldId="265"/>
            <ac:inkMk id="153" creationId="{BDC5E374-A003-2349-AF74-21A2BF17EB1F}"/>
          </ac:inkMkLst>
        </pc:inkChg>
        <pc:inkChg chg="add del mod">
          <ac:chgData name="Mark Hanly" userId="67462bc7-2b51-4455-b2e7-b5f944a4684a" providerId="ADAL" clId="{C331A30D-C042-C44B-8150-9EF6F909FACB}" dt="2020-08-18T10:06:15.588" v="16381"/>
          <ac:inkMkLst>
            <pc:docMk/>
            <pc:sldMk cId="2790252067" sldId="265"/>
            <ac:inkMk id="154" creationId="{223A89DC-9E38-3D44-8C8A-A6EB9B1A3FBA}"/>
          </ac:inkMkLst>
        </pc:inkChg>
        <pc:inkChg chg="add del mod">
          <ac:chgData name="Mark Hanly" userId="67462bc7-2b51-4455-b2e7-b5f944a4684a" providerId="ADAL" clId="{C331A30D-C042-C44B-8150-9EF6F909FACB}" dt="2020-08-18T10:06:15.594" v="16392"/>
          <ac:inkMkLst>
            <pc:docMk/>
            <pc:sldMk cId="2790252067" sldId="265"/>
            <ac:inkMk id="155" creationId="{CC7B4EED-85CF-A945-A96E-2695B876E39A}"/>
          </ac:inkMkLst>
        </pc:inkChg>
        <pc:inkChg chg="add del mod">
          <ac:chgData name="Mark Hanly" userId="67462bc7-2b51-4455-b2e7-b5f944a4684a" providerId="ADAL" clId="{C331A30D-C042-C44B-8150-9EF6F909FACB}" dt="2020-08-18T10:06:15.591" v="16386"/>
          <ac:inkMkLst>
            <pc:docMk/>
            <pc:sldMk cId="2790252067" sldId="265"/>
            <ac:inkMk id="156" creationId="{9D4D6F1E-3C1B-DC46-A251-1FAAF6592142}"/>
          </ac:inkMkLst>
        </pc:inkChg>
        <pc:inkChg chg="add del mod">
          <ac:chgData name="Mark Hanly" userId="67462bc7-2b51-4455-b2e7-b5f944a4684a" providerId="ADAL" clId="{C331A30D-C042-C44B-8150-9EF6F909FACB}" dt="2020-08-18T10:06:15.590" v="16385"/>
          <ac:inkMkLst>
            <pc:docMk/>
            <pc:sldMk cId="2790252067" sldId="265"/>
            <ac:inkMk id="157" creationId="{6739EFE7-1FFC-CA4F-A656-935ACC39A02D}"/>
          </ac:inkMkLst>
        </pc:inkChg>
        <pc:inkChg chg="add del mod">
          <ac:chgData name="Mark Hanly" userId="67462bc7-2b51-4455-b2e7-b5f944a4684a" providerId="ADAL" clId="{C331A30D-C042-C44B-8150-9EF6F909FACB}" dt="2020-08-18T10:06:15.586" v="16378"/>
          <ac:inkMkLst>
            <pc:docMk/>
            <pc:sldMk cId="2790252067" sldId="265"/>
            <ac:inkMk id="158" creationId="{ACEA6147-DD97-D141-80B1-BFAACE729A50}"/>
          </ac:inkMkLst>
        </pc:inkChg>
        <pc:inkChg chg="add del mod">
          <ac:chgData name="Mark Hanly" userId="67462bc7-2b51-4455-b2e7-b5f944a4684a" providerId="ADAL" clId="{C331A30D-C042-C44B-8150-9EF6F909FACB}" dt="2020-08-18T10:06:15.593" v="16390"/>
          <ac:inkMkLst>
            <pc:docMk/>
            <pc:sldMk cId="2790252067" sldId="265"/>
            <ac:inkMk id="159" creationId="{E7F2BE77-7567-8847-ADB8-DB00DF46321A}"/>
          </ac:inkMkLst>
        </pc:inkChg>
        <pc:inkChg chg="add del mod">
          <ac:chgData name="Mark Hanly" userId="67462bc7-2b51-4455-b2e7-b5f944a4684a" providerId="ADAL" clId="{C331A30D-C042-C44B-8150-9EF6F909FACB}" dt="2020-08-18T10:06:15.575" v="16362"/>
          <ac:inkMkLst>
            <pc:docMk/>
            <pc:sldMk cId="2790252067" sldId="265"/>
            <ac:inkMk id="160" creationId="{F1427F05-B393-334E-8423-5FC6260D7B13}"/>
          </ac:inkMkLst>
        </pc:inkChg>
        <pc:inkChg chg="add del mod">
          <ac:chgData name="Mark Hanly" userId="67462bc7-2b51-4455-b2e7-b5f944a4684a" providerId="ADAL" clId="{C331A30D-C042-C44B-8150-9EF6F909FACB}" dt="2020-08-18T10:06:15.571" v="16356"/>
          <ac:inkMkLst>
            <pc:docMk/>
            <pc:sldMk cId="2790252067" sldId="265"/>
            <ac:inkMk id="161" creationId="{EE315AD6-BE61-294B-B97A-CBEDF01343BF}"/>
          </ac:inkMkLst>
        </pc:inkChg>
        <pc:inkChg chg="add del mod">
          <ac:chgData name="Mark Hanly" userId="67462bc7-2b51-4455-b2e7-b5f944a4684a" providerId="ADAL" clId="{C331A30D-C042-C44B-8150-9EF6F909FACB}" dt="2020-08-18T10:06:15.586" v="16379"/>
          <ac:inkMkLst>
            <pc:docMk/>
            <pc:sldMk cId="2790252067" sldId="265"/>
            <ac:inkMk id="162" creationId="{71AEF718-F5DB-9D44-8624-1A05EED102F0}"/>
          </ac:inkMkLst>
        </pc:inkChg>
        <pc:inkChg chg="add del mod">
          <ac:chgData name="Mark Hanly" userId="67462bc7-2b51-4455-b2e7-b5f944a4684a" providerId="ADAL" clId="{C331A30D-C042-C44B-8150-9EF6F909FACB}" dt="2020-08-18T10:06:15.581" v="16371"/>
          <ac:inkMkLst>
            <pc:docMk/>
            <pc:sldMk cId="2790252067" sldId="265"/>
            <ac:inkMk id="163" creationId="{07BD4FCB-0ED9-354A-8E33-1630FD09908B}"/>
          </ac:inkMkLst>
        </pc:inkChg>
        <pc:inkChg chg="add del mod">
          <ac:chgData name="Mark Hanly" userId="67462bc7-2b51-4455-b2e7-b5f944a4684a" providerId="ADAL" clId="{C331A30D-C042-C44B-8150-9EF6F909FACB}" dt="2020-08-18T10:06:15.573" v="16359"/>
          <ac:inkMkLst>
            <pc:docMk/>
            <pc:sldMk cId="2790252067" sldId="265"/>
            <ac:inkMk id="165" creationId="{D09A791B-5622-B344-8F25-F7F6533AAEA1}"/>
          </ac:inkMkLst>
        </pc:inkChg>
        <pc:inkChg chg="add del mod">
          <ac:chgData name="Mark Hanly" userId="67462bc7-2b51-4455-b2e7-b5f944a4684a" providerId="ADAL" clId="{C331A30D-C042-C44B-8150-9EF6F909FACB}" dt="2020-08-18T10:06:15.589" v="16384"/>
          <ac:inkMkLst>
            <pc:docMk/>
            <pc:sldMk cId="2790252067" sldId="265"/>
            <ac:inkMk id="166" creationId="{A26AD312-9ABA-D742-9437-FEA6F38BEDF6}"/>
          </ac:inkMkLst>
        </pc:inkChg>
        <pc:inkChg chg="add del mod">
          <ac:chgData name="Mark Hanly" userId="67462bc7-2b51-4455-b2e7-b5f944a4684a" providerId="ADAL" clId="{C331A30D-C042-C44B-8150-9EF6F909FACB}" dt="2020-08-18T10:06:15.584" v="16375"/>
          <ac:inkMkLst>
            <pc:docMk/>
            <pc:sldMk cId="2790252067" sldId="265"/>
            <ac:inkMk id="167" creationId="{4D69496F-0985-3049-A507-E9899110F33B}"/>
          </ac:inkMkLst>
        </pc:inkChg>
        <pc:inkChg chg="add del mod">
          <ac:chgData name="Mark Hanly" userId="67462bc7-2b51-4455-b2e7-b5f944a4684a" providerId="ADAL" clId="{C331A30D-C042-C44B-8150-9EF6F909FACB}" dt="2020-08-18T10:06:15.579" v="16367"/>
          <ac:inkMkLst>
            <pc:docMk/>
            <pc:sldMk cId="2790252067" sldId="265"/>
            <ac:inkMk id="168" creationId="{677E0A5F-1E34-6448-A320-B20161CB86E7}"/>
          </ac:inkMkLst>
        </pc:inkChg>
        <pc:inkChg chg="add del mod">
          <ac:chgData name="Mark Hanly" userId="67462bc7-2b51-4455-b2e7-b5f944a4684a" providerId="ADAL" clId="{C331A30D-C042-C44B-8150-9EF6F909FACB}" dt="2020-08-18T10:06:15.577" v="16364"/>
          <ac:inkMkLst>
            <pc:docMk/>
            <pc:sldMk cId="2790252067" sldId="265"/>
            <ac:inkMk id="169" creationId="{064369B2-0684-2945-95B6-54D9E7BD47E7}"/>
          </ac:inkMkLst>
        </pc:inkChg>
        <pc:inkChg chg="add del mod">
          <ac:chgData name="Mark Hanly" userId="67462bc7-2b51-4455-b2e7-b5f944a4684a" providerId="ADAL" clId="{C331A30D-C042-C44B-8150-9EF6F909FACB}" dt="2020-08-18T10:06:15.580" v="16369"/>
          <ac:inkMkLst>
            <pc:docMk/>
            <pc:sldMk cId="2790252067" sldId="265"/>
            <ac:inkMk id="170" creationId="{A8A6F10A-B910-3046-B25E-A1454139A7B0}"/>
          </ac:inkMkLst>
        </pc:inkChg>
        <pc:inkChg chg="add del mod">
          <ac:chgData name="Mark Hanly" userId="67462bc7-2b51-4455-b2e7-b5f944a4684a" providerId="ADAL" clId="{C331A30D-C042-C44B-8150-9EF6F909FACB}" dt="2020-08-18T10:06:15.581" v="16370"/>
          <ac:inkMkLst>
            <pc:docMk/>
            <pc:sldMk cId="2790252067" sldId="265"/>
            <ac:inkMk id="171" creationId="{5E65625D-AE85-FA4A-AF08-D659B880D2C0}"/>
          </ac:inkMkLst>
        </pc:inkChg>
        <pc:inkChg chg="add del mod">
          <ac:chgData name="Mark Hanly" userId="67462bc7-2b51-4455-b2e7-b5f944a4684a" providerId="ADAL" clId="{C331A30D-C042-C44B-8150-9EF6F909FACB}" dt="2020-08-18T10:06:15.578" v="16366"/>
          <ac:inkMkLst>
            <pc:docMk/>
            <pc:sldMk cId="2790252067" sldId="265"/>
            <ac:inkMk id="172" creationId="{D3D4A37D-4EBD-E44C-A875-915226E09127}"/>
          </ac:inkMkLst>
        </pc:inkChg>
        <pc:inkChg chg="add del mod">
          <ac:chgData name="Mark Hanly" userId="67462bc7-2b51-4455-b2e7-b5f944a4684a" providerId="ADAL" clId="{C331A30D-C042-C44B-8150-9EF6F909FACB}" dt="2020-08-18T10:06:15.587" v="16380"/>
          <ac:inkMkLst>
            <pc:docMk/>
            <pc:sldMk cId="2790252067" sldId="265"/>
            <ac:inkMk id="173" creationId="{D16FD38C-F843-F149-93A4-B4C1C374BC94}"/>
          </ac:inkMkLst>
        </pc:inkChg>
        <pc:inkChg chg="add del mod">
          <ac:chgData name="Mark Hanly" userId="67462bc7-2b51-4455-b2e7-b5f944a4684a" providerId="ADAL" clId="{C331A30D-C042-C44B-8150-9EF6F909FACB}" dt="2020-08-18T10:06:15.583" v="16373"/>
          <ac:inkMkLst>
            <pc:docMk/>
            <pc:sldMk cId="2790252067" sldId="265"/>
            <ac:inkMk id="174" creationId="{2595CEE8-AFEC-264D-8F8B-A8A06237731E}"/>
          </ac:inkMkLst>
        </pc:inkChg>
        <pc:inkChg chg="add del mod">
          <ac:chgData name="Mark Hanly" userId="67462bc7-2b51-4455-b2e7-b5f944a4684a" providerId="ADAL" clId="{C331A30D-C042-C44B-8150-9EF6F909FACB}" dt="2020-08-18T10:06:15.588" v="16382"/>
          <ac:inkMkLst>
            <pc:docMk/>
            <pc:sldMk cId="2790252067" sldId="265"/>
            <ac:inkMk id="175" creationId="{4954EC95-90BB-7B49-90C5-86EEE848451C}"/>
          </ac:inkMkLst>
        </pc:inkChg>
        <pc:inkChg chg="add del mod">
          <ac:chgData name="Mark Hanly" userId="67462bc7-2b51-4455-b2e7-b5f944a4684a" providerId="ADAL" clId="{C331A30D-C042-C44B-8150-9EF6F909FACB}" dt="2020-08-18T10:06:15.589" v="16383"/>
          <ac:inkMkLst>
            <pc:docMk/>
            <pc:sldMk cId="2790252067" sldId="265"/>
            <ac:inkMk id="177" creationId="{0755D63C-3129-6D41-83D8-42A5F38DB650}"/>
          </ac:inkMkLst>
        </pc:inkChg>
        <pc:inkChg chg="add del mod">
          <ac:chgData name="Mark Hanly" userId="67462bc7-2b51-4455-b2e7-b5f944a4684a" providerId="ADAL" clId="{C331A30D-C042-C44B-8150-9EF6F909FACB}" dt="2020-08-18T10:06:15.585" v="16377"/>
          <ac:inkMkLst>
            <pc:docMk/>
            <pc:sldMk cId="2790252067" sldId="265"/>
            <ac:inkMk id="178" creationId="{1A357E95-A18E-144F-99F5-156176C57C38}"/>
          </ac:inkMkLst>
        </pc:inkChg>
        <pc:inkChg chg="add del mod">
          <ac:chgData name="Mark Hanly" userId="67462bc7-2b51-4455-b2e7-b5f944a4684a" providerId="ADAL" clId="{C331A30D-C042-C44B-8150-9EF6F909FACB}" dt="2020-08-18T10:06:15.576" v="16363"/>
          <ac:inkMkLst>
            <pc:docMk/>
            <pc:sldMk cId="2790252067" sldId="265"/>
            <ac:inkMk id="180" creationId="{B0A6B790-9471-4D47-8792-35BD7508E470}"/>
          </ac:inkMkLst>
        </pc:inkChg>
        <pc:inkChg chg="add del mod">
          <ac:chgData name="Mark Hanly" userId="67462bc7-2b51-4455-b2e7-b5f944a4684a" providerId="ADAL" clId="{C331A30D-C042-C44B-8150-9EF6F909FACB}" dt="2020-08-18T10:06:15.592" v="16389"/>
          <ac:inkMkLst>
            <pc:docMk/>
            <pc:sldMk cId="2790252067" sldId="265"/>
            <ac:inkMk id="181" creationId="{06719A85-45FF-AE4B-A979-18A488C9B358}"/>
          </ac:inkMkLst>
        </pc:inkChg>
        <pc:inkChg chg="add del mod">
          <ac:chgData name="Mark Hanly" userId="67462bc7-2b51-4455-b2e7-b5f944a4684a" providerId="ADAL" clId="{C331A30D-C042-C44B-8150-9EF6F909FACB}" dt="2020-08-18T10:06:15.575" v="16361"/>
          <ac:inkMkLst>
            <pc:docMk/>
            <pc:sldMk cId="2790252067" sldId="265"/>
            <ac:inkMk id="182" creationId="{A76F0E12-231A-CA40-ACB1-620818546979}"/>
          </ac:inkMkLst>
        </pc:inkChg>
        <pc:inkChg chg="add del mod">
          <ac:chgData name="Mark Hanly" userId="67462bc7-2b51-4455-b2e7-b5f944a4684a" providerId="ADAL" clId="{C331A30D-C042-C44B-8150-9EF6F909FACB}" dt="2020-08-18T10:06:15.570" v="16355"/>
          <ac:inkMkLst>
            <pc:docMk/>
            <pc:sldMk cId="2790252067" sldId="265"/>
            <ac:inkMk id="183" creationId="{6A5347A2-AC71-9D4E-9CF7-30324517575D}"/>
          </ac:inkMkLst>
        </pc:inkChg>
        <pc:inkChg chg="add del mod">
          <ac:chgData name="Mark Hanly" userId="67462bc7-2b51-4455-b2e7-b5f944a4684a" providerId="ADAL" clId="{C331A30D-C042-C44B-8150-9EF6F909FACB}" dt="2020-08-18T10:06:15.572" v="16357"/>
          <ac:inkMkLst>
            <pc:docMk/>
            <pc:sldMk cId="2790252067" sldId="265"/>
            <ac:inkMk id="184" creationId="{B42A5D40-3F18-3548-9644-B25732F1324C}"/>
          </ac:inkMkLst>
        </pc:inkChg>
        <pc:inkChg chg="add del mod">
          <ac:chgData name="Mark Hanly" userId="67462bc7-2b51-4455-b2e7-b5f944a4684a" providerId="ADAL" clId="{C331A30D-C042-C44B-8150-9EF6F909FACB}" dt="2020-08-18T10:05:54.964" v="16310"/>
          <ac:inkMkLst>
            <pc:docMk/>
            <pc:sldMk cId="2790252067" sldId="265"/>
            <ac:inkMk id="186" creationId="{E7B402EC-EEE4-E440-A272-FA53BABCE02A}"/>
          </ac:inkMkLst>
        </pc:inkChg>
        <pc:inkChg chg="add del mod">
          <ac:chgData name="Mark Hanly" userId="67462bc7-2b51-4455-b2e7-b5f944a4684a" providerId="ADAL" clId="{C331A30D-C042-C44B-8150-9EF6F909FACB}" dt="2020-08-18T10:05:54.978" v="16334"/>
          <ac:inkMkLst>
            <pc:docMk/>
            <pc:sldMk cId="2790252067" sldId="265"/>
            <ac:inkMk id="187" creationId="{4962CFE1-6A0E-C947-8688-9C067D9AEE92}"/>
          </ac:inkMkLst>
        </pc:inkChg>
        <pc:inkChg chg="add del mod">
          <ac:chgData name="Mark Hanly" userId="67462bc7-2b51-4455-b2e7-b5f944a4684a" providerId="ADAL" clId="{C331A30D-C042-C44B-8150-9EF6F909FACB}" dt="2020-08-18T10:05:54.966" v="16313"/>
          <ac:inkMkLst>
            <pc:docMk/>
            <pc:sldMk cId="2790252067" sldId="265"/>
            <ac:inkMk id="188" creationId="{CED0C4F5-EB7C-8A45-912E-59E75E1A136D}"/>
          </ac:inkMkLst>
        </pc:inkChg>
        <pc:inkChg chg="add del mod">
          <ac:chgData name="Mark Hanly" userId="67462bc7-2b51-4455-b2e7-b5f944a4684a" providerId="ADAL" clId="{C331A30D-C042-C44B-8150-9EF6F909FACB}" dt="2020-08-18T10:05:54.980" v="16337"/>
          <ac:inkMkLst>
            <pc:docMk/>
            <pc:sldMk cId="2790252067" sldId="265"/>
            <ac:inkMk id="190" creationId="{F45332A5-E802-2F4E-B46B-A8693FDF49EF}"/>
          </ac:inkMkLst>
        </pc:inkChg>
        <pc:inkChg chg="add del mod">
          <ac:chgData name="Mark Hanly" userId="67462bc7-2b51-4455-b2e7-b5f944a4684a" providerId="ADAL" clId="{C331A30D-C042-C44B-8150-9EF6F909FACB}" dt="2020-08-18T10:05:54.969" v="16319"/>
          <ac:inkMkLst>
            <pc:docMk/>
            <pc:sldMk cId="2790252067" sldId="265"/>
            <ac:inkMk id="191" creationId="{6C39C572-A9D4-7847-B82A-EC707A790666}"/>
          </ac:inkMkLst>
        </pc:inkChg>
        <pc:inkChg chg="add del mod">
          <ac:chgData name="Mark Hanly" userId="67462bc7-2b51-4455-b2e7-b5f944a4684a" providerId="ADAL" clId="{C331A30D-C042-C44B-8150-9EF6F909FACB}" dt="2020-08-18T10:05:54.972" v="16324"/>
          <ac:inkMkLst>
            <pc:docMk/>
            <pc:sldMk cId="2790252067" sldId="265"/>
            <ac:inkMk id="192" creationId="{211D698C-5A21-954F-84DE-87884EEEBF8D}"/>
          </ac:inkMkLst>
        </pc:inkChg>
        <pc:inkChg chg="add del mod">
          <ac:chgData name="Mark Hanly" userId="67462bc7-2b51-4455-b2e7-b5f944a4684a" providerId="ADAL" clId="{C331A30D-C042-C44B-8150-9EF6F909FACB}" dt="2020-08-18T10:05:54.966" v="16314"/>
          <ac:inkMkLst>
            <pc:docMk/>
            <pc:sldMk cId="2790252067" sldId="265"/>
            <ac:inkMk id="193" creationId="{C65120F0-CA6D-9548-A974-EF1FAEAE76A4}"/>
          </ac:inkMkLst>
        </pc:inkChg>
        <pc:inkChg chg="add del mod">
          <ac:chgData name="Mark Hanly" userId="67462bc7-2b51-4455-b2e7-b5f944a4684a" providerId="ADAL" clId="{C331A30D-C042-C44B-8150-9EF6F909FACB}" dt="2020-08-18T10:05:54.975" v="16328"/>
          <ac:inkMkLst>
            <pc:docMk/>
            <pc:sldMk cId="2790252067" sldId="265"/>
            <ac:inkMk id="194" creationId="{5BE7D58F-93CE-4247-9D00-941FBFE1C2D5}"/>
          </ac:inkMkLst>
        </pc:inkChg>
        <pc:inkChg chg="add del mod">
          <ac:chgData name="Mark Hanly" userId="67462bc7-2b51-4455-b2e7-b5f944a4684a" providerId="ADAL" clId="{C331A30D-C042-C44B-8150-9EF6F909FACB}" dt="2020-08-18T10:05:54.968" v="16317"/>
          <ac:inkMkLst>
            <pc:docMk/>
            <pc:sldMk cId="2790252067" sldId="265"/>
            <ac:inkMk id="195" creationId="{B742A3CC-DC88-994E-B4C3-375CC2DED51B}"/>
          </ac:inkMkLst>
        </pc:inkChg>
        <pc:inkChg chg="add del mod">
          <ac:chgData name="Mark Hanly" userId="67462bc7-2b51-4455-b2e7-b5f944a4684a" providerId="ADAL" clId="{C331A30D-C042-C44B-8150-9EF6F909FACB}" dt="2020-08-18T10:05:54.965" v="16311"/>
          <ac:inkMkLst>
            <pc:docMk/>
            <pc:sldMk cId="2790252067" sldId="265"/>
            <ac:inkMk id="196" creationId="{1D184B8C-0F12-8E45-9F38-222B9AB944D4}"/>
          </ac:inkMkLst>
        </pc:inkChg>
        <pc:inkChg chg="add del mod">
          <ac:chgData name="Mark Hanly" userId="67462bc7-2b51-4455-b2e7-b5f944a4684a" providerId="ADAL" clId="{C331A30D-C042-C44B-8150-9EF6F909FACB}" dt="2020-08-18T10:05:54.974" v="16327"/>
          <ac:inkMkLst>
            <pc:docMk/>
            <pc:sldMk cId="2790252067" sldId="265"/>
            <ac:inkMk id="197" creationId="{28EEC2FA-6A28-E944-B07D-FE60D48AC274}"/>
          </ac:inkMkLst>
        </pc:inkChg>
        <pc:inkChg chg="add del mod">
          <ac:chgData name="Mark Hanly" userId="67462bc7-2b51-4455-b2e7-b5f944a4684a" providerId="ADAL" clId="{C331A30D-C042-C44B-8150-9EF6F909FACB}" dt="2020-08-18T10:05:54.969" v="16318"/>
          <ac:inkMkLst>
            <pc:docMk/>
            <pc:sldMk cId="2790252067" sldId="265"/>
            <ac:inkMk id="198" creationId="{5DD6B8B1-5E03-F140-9418-0B3C5C958BE0}"/>
          </ac:inkMkLst>
        </pc:inkChg>
        <pc:inkChg chg="add del mod">
          <ac:chgData name="Mark Hanly" userId="67462bc7-2b51-4455-b2e7-b5f944a4684a" providerId="ADAL" clId="{C331A30D-C042-C44B-8150-9EF6F909FACB}" dt="2020-08-18T10:05:54.972" v="16323"/>
          <ac:inkMkLst>
            <pc:docMk/>
            <pc:sldMk cId="2790252067" sldId="265"/>
            <ac:inkMk id="199" creationId="{5E44C421-D24A-0A44-9740-E5E8DCE161DA}"/>
          </ac:inkMkLst>
        </pc:inkChg>
        <pc:inkChg chg="add del mod">
          <ac:chgData name="Mark Hanly" userId="67462bc7-2b51-4455-b2e7-b5f944a4684a" providerId="ADAL" clId="{C331A30D-C042-C44B-8150-9EF6F909FACB}" dt="2020-08-18T10:05:54.971" v="16321"/>
          <ac:inkMkLst>
            <pc:docMk/>
            <pc:sldMk cId="2790252067" sldId="265"/>
            <ac:inkMk id="200" creationId="{620D054F-FCFF-AA46-BC4F-8FE509C6841E}"/>
          </ac:inkMkLst>
        </pc:inkChg>
        <pc:inkChg chg="add del mod">
          <ac:chgData name="Mark Hanly" userId="67462bc7-2b51-4455-b2e7-b5f944a4684a" providerId="ADAL" clId="{C331A30D-C042-C44B-8150-9EF6F909FACB}" dt="2020-08-18T10:05:54.980" v="16336"/>
          <ac:inkMkLst>
            <pc:docMk/>
            <pc:sldMk cId="2790252067" sldId="265"/>
            <ac:inkMk id="201" creationId="{70B2313E-7076-A349-A59B-39B9A00544DA}"/>
          </ac:inkMkLst>
        </pc:inkChg>
        <pc:inkChg chg="add del mod">
          <ac:chgData name="Mark Hanly" userId="67462bc7-2b51-4455-b2e7-b5f944a4684a" providerId="ADAL" clId="{C331A30D-C042-C44B-8150-9EF6F909FACB}" dt="2020-08-18T10:05:54.963" v="16309"/>
          <ac:inkMkLst>
            <pc:docMk/>
            <pc:sldMk cId="2790252067" sldId="265"/>
            <ac:inkMk id="204" creationId="{27747C57-387D-3C44-8F4E-2C964E4910AA}"/>
          </ac:inkMkLst>
        </pc:inkChg>
        <pc:inkChg chg="add del mod">
          <ac:chgData name="Mark Hanly" userId="67462bc7-2b51-4455-b2e7-b5f944a4684a" providerId="ADAL" clId="{C331A30D-C042-C44B-8150-9EF6F909FACB}" dt="2020-08-18T10:05:54.978" v="16333"/>
          <ac:inkMkLst>
            <pc:docMk/>
            <pc:sldMk cId="2790252067" sldId="265"/>
            <ac:inkMk id="205" creationId="{1CF83B5C-0832-2146-A034-CC721A9E9C32}"/>
          </ac:inkMkLst>
        </pc:inkChg>
        <pc:inkChg chg="add del mod">
          <ac:chgData name="Mark Hanly" userId="67462bc7-2b51-4455-b2e7-b5f944a4684a" providerId="ADAL" clId="{C331A30D-C042-C44B-8150-9EF6F909FACB}" dt="2020-08-18T10:05:54.970" v="16320"/>
          <ac:inkMkLst>
            <pc:docMk/>
            <pc:sldMk cId="2790252067" sldId="265"/>
            <ac:inkMk id="206" creationId="{5EFE2F55-B7A0-D44C-BA6D-259EB4CCA5B4}"/>
          </ac:inkMkLst>
        </pc:inkChg>
        <pc:inkChg chg="add del mod">
          <ac:chgData name="Mark Hanly" userId="67462bc7-2b51-4455-b2e7-b5f944a4684a" providerId="ADAL" clId="{C331A30D-C042-C44B-8150-9EF6F909FACB}" dt="2020-08-18T10:05:54.977" v="16331"/>
          <ac:inkMkLst>
            <pc:docMk/>
            <pc:sldMk cId="2790252067" sldId="265"/>
            <ac:inkMk id="207" creationId="{F9BC7491-7E0E-8E43-9879-42156376D4E0}"/>
          </ac:inkMkLst>
        </pc:inkChg>
        <pc:inkChg chg="add del mod">
          <ac:chgData name="Mark Hanly" userId="67462bc7-2b51-4455-b2e7-b5f944a4684a" providerId="ADAL" clId="{C331A30D-C042-C44B-8150-9EF6F909FACB}" dt="2020-08-18T10:05:54.973" v="16325"/>
          <ac:inkMkLst>
            <pc:docMk/>
            <pc:sldMk cId="2790252067" sldId="265"/>
            <ac:inkMk id="208" creationId="{71369694-C473-DA49-B4F4-79BDD45AE03E}"/>
          </ac:inkMkLst>
        </pc:inkChg>
        <pc:inkChg chg="add del mod">
          <ac:chgData name="Mark Hanly" userId="67462bc7-2b51-4455-b2e7-b5f944a4684a" providerId="ADAL" clId="{C331A30D-C042-C44B-8150-9EF6F909FACB}" dt="2020-08-18T10:05:54.979" v="16335"/>
          <ac:inkMkLst>
            <pc:docMk/>
            <pc:sldMk cId="2790252067" sldId="265"/>
            <ac:inkMk id="209" creationId="{2C216569-D39E-D842-AC6A-AEE92B12FBEC}"/>
          </ac:inkMkLst>
        </pc:inkChg>
        <pc:inkChg chg="add del mod">
          <ac:chgData name="Mark Hanly" userId="67462bc7-2b51-4455-b2e7-b5f944a4684a" providerId="ADAL" clId="{C331A30D-C042-C44B-8150-9EF6F909FACB}" dt="2020-08-18T10:05:54.976" v="16330"/>
          <ac:inkMkLst>
            <pc:docMk/>
            <pc:sldMk cId="2790252067" sldId="265"/>
            <ac:inkMk id="210" creationId="{6741A06C-BC4B-524D-B67C-3AC0B73E0B4F}"/>
          </ac:inkMkLst>
        </pc:inkChg>
        <pc:inkChg chg="add del mod">
          <ac:chgData name="Mark Hanly" userId="67462bc7-2b51-4455-b2e7-b5f944a4684a" providerId="ADAL" clId="{C331A30D-C042-C44B-8150-9EF6F909FACB}" dt="2020-08-18T10:05:54.962" v="16308"/>
          <ac:inkMkLst>
            <pc:docMk/>
            <pc:sldMk cId="2790252067" sldId="265"/>
            <ac:inkMk id="211" creationId="{95E03F16-121B-9949-AB65-75795E53AD0A}"/>
          </ac:inkMkLst>
        </pc:inkChg>
        <pc:inkChg chg="add del mod">
          <ac:chgData name="Mark Hanly" userId="67462bc7-2b51-4455-b2e7-b5f944a4684a" providerId="ADAL" clId="{C331A30D-C042-C44B-8150-9EF6F909FACB}" dt="2020-08-18T10:05:54.974" v="16326"/>
          <ac:inkMkLst>
            <pc:docMk/>
            <pc:sldMk cId="2790252067" sldId="265"/>
            <ac:inkMk id="212" creationId="{3CE9EF89-03AB-3E4D-94C0-82ECFFDF5061}"/>
          </ac:inkMkLst>
        </pc:inkChg>
        <pc:inkChg chg="add del mod">
          <ac:chgData name="Mark Hanly" userId="67462bc7-2b51-4455-b2e7-b5f944a4684a" providerId="ADAL" clId="{C331A30D-C042-C44B-8150-9EF6F909FACB}" dt="2020-08-18T10:05:54.968" v="16316"/>
          <ac:inkMkLst>
            <pc:docMk/>
            <pc:sldMk cId="2790252067" sldId="265"/>
            <ac:inkMk id="213" creationId="{3B71CAC7-F118-3540-AC13-17E8FCDC61AC}"/>
          </ac:inkMkLst>
        </pc:inkChg>
        <pc:inkChg chg="add del mod">
          <ac:chgData name="Mark Hanly" userId="67462bc7-2b51-4455-b2e7-b5f944a4684a" providerId="ADAL" clId="{C331A30D-C042-C44B-8150-9EF6F909FACB}" dt="2020-08-18T10:06:15.591" v="16387"/>
          <ac:inkMkLst>
            <pc:docMk/>
            <pc:sldMk cId="2790252067" sldId="265"/>
            <ac:inkMk id="215" creationId="{3605D0C5-9135-E14C-9918-AF25494CC912}"/>
          </ac:inkMkLst>
        </pc:inkChg>
        <pc:inkChg chg="add del mod">
          <ac:chgData name="Mark Hanly" userId="67462bc7-2b51-4455-b2e7-b5f944a4684a" providerId="ADAL" clId="{C331A30D-C042-C44B-8150-9EF6F909FACB}" dt="2020-08-18T10:06:15.585" v="16376"/>
          <ac:inkMkLst>
            <pc:docMk/>
            <pc:sldMk cId="2790252067" sldId="265"/>
            <ac:inkMk id="216" creationId="{FA3C672B-29CE-9848-916A-CF49B8BD12CC}"/>
          </ac:inkMkLst>
        </pc:inkChg>
        <pc:inkChg chg="add del mod">
          <ac:chgData name="Mark Hanly" userId="67462bc7-2b51-4455-b2e7-b5f944a4684a" providerId="ADAL" clId="{C331A30D-C042-C44B-8150-9EF6F909FACB}" dt="2020-08-18T10:06:15.592" v="16388"/>
          <ac:inkMkLst>
            <pc:docMk/>
            <pc:sldMk cId="2790252067" sldId="265"/>
            <ac:inkMk id="217" creationId="{242BD187-9A36-734F-BA69-9A097C2768F9}"/>
          </ac:inkMkLst>
        </pc:inkChg>
        <pc:inkChg chg="add del mod">
          <ac:chgData name="Mark Hanly" userId="67462bc7-2b51-4455-b2e7-b5f944a4684a" providerId="ADAL" clId="{C331A30D-C042-C44B-8150-9EF6F909FACB}" dt="2020-08-18T10:06:15.583" v="16374"/>
          <ac:inkMkLst>
            <pc:docMk/>
            <pc:sldMk cId="2790252067" sldId="265"/>
            <ac:inkMk id="219" creationId="{C178BBB5-2E52-634C-BDF2-24945399D95A}"/>
          </ac:inkMkLst>
        </pc:inkChg>
        <pc:inkChg chg="add del mod">
          <ac:chgData name="Mark Hanly" userId="67462bc7-2b51-4455-b2e7-b5f944a4684a" providerId="ADAL" clId="{C331A30D-C042-C44B-8150-9EF6F909FACB}" dt="2020-08-18T10:06:05.815" v="16350"/>
          <ac:inkMkLst>
            <pc:docMk/>
            <pc:sldMk cId="2790252067" sldId="265"/>
            <ac:inkMk id="221" creationId="{C57069AE-5761-844A-9815-7DD9F7957EB4}"/>
          </ac:inkMkLst>
        </pc:inkChg>
        <pc:inkChg chg="add del mod">
          <ac:chgData name="Mark Hanly" userId="67462bc7-2b51-4455-b2e7-b5f944a4684a" providerId="ADAL" clId="{C331A30D-C042-C44B-8150-9EF6F909FACB}" dt="2020-08-18T10:06:05.817" v="16352"/>
          <ac:inkMkLst>
            <pc:docMk/>
            <pc:sldMk cId="2790252067" sldId="265"/>
            <ac:inkMk id="222" creationId="{680CEE8F-9FFC-8943-9F29-1153699341B7}"/>
          </ac:inkMkLst>
        </pc:inkChg>
        <pc:inkChg chg="add del mod">
          <ac:chgData name="Mark Hanly" userId="67462bc7-2b51-4455-b2e7-b5f944a4684a" providerId="ADAL" clId="{C331A30D-C042-C44B-8150-9EF6F909FACB}" dt="2020-08-18T10:06:05.812" v="16345"/>
          <ac:inkMkLst>
            <pc:docMk/>
            <pc:sldMk cId="2790252067" sldId="265"/>
            <ac:inkMk id="223" creationId="{23CC9FB7-7C2F-E24C-9BD3-28EF98070D0B}"/>
          </ac:inkMkLst>
        </pc:inkChg>
        <pc:inkChg chg="add del mod">
          <ac:chgData name="Mark Hanly" userId="67462bc7-2b51-4455-b2e7-b5f944a4684a" providerId="ADAL" clId="{C331A30D-C042-C44B-8150-9EF6F909FACB}" dt="2020-08-18T10:06:05.818" v="16354"/>
          <ac:inkMkLst>
            <pc:docMk/>
            <pc:sldMk cId="2790252067" sldId="265"/>
            <ac:inkMk id="224" creationId="{AC7DBCBB-06D6-A844-99C8-73BDAC83DAA5}"/>
          </ac:inkMkLst>
        </pc:inkChg>
        <pc:inkChg chg="add del">
          <ac:chgData name="Mark Hanly" userId="67462bc7-2b51-4455-b2e7-b5f944a4684a" providerId="ADAL" clId="{C331A30D-C042-C44B-8150-9EF6F909FACB}" dt="2020-08-18T10:06:05.813" v="16346"/>
          <ac:inkMkLst>
            <pc:docMk/>
            <pc:sldMk cId="2790252067" sldId="265"/>
            <ac:inkMk id="227" creationId="{60A6EE06-DD03-C245-8A3F-AD4D29DC18FF}"/>
          </ac:inkMkLst>
        </pc:inkChg>
        <pc:inkChg chg="add del mod">
          <ac:chgData name="Mark Hanly" userId="67462bc7-2b51-4455-b2e7-b5f944a4684a" providerId="ADAL" clId="{C331A30D-C042-C44B-8150-9EF6F909FACB}" dt="2020-08-18T10:06:05.811" v="16343"/>
          <ac:inkMkLst>
            <pc:docMk/>
            <pc:sldMk cId="2790252067" sldId="265"/>
            <ac:inkMk id="228" creationId="{B99BFD14-845A-2840-A5AE-B0F76941C264}"/>
          </ac:inkMkLst>
        </pc:inkChg>
        <pc:inkChg chg="add del mod">
          <ac:chgData name="Mark Hanly" userId="67462bc7-2b51-4455-b2e7-b5f944a4684a" providerId="ADAL" clId="{C331A30D-C042-C44B-8150-9EF6F909FACB}" dt="2020-08-18T10:06:05.811" v="16344"/>
          <ac:inkMkLst>
            <pc:docMk/>
            <pc:sldMk cId="2790252067" sldId="265"/>
            <ac:inkMk id="229" creationId="{9E9F4B9C-A800-9943-A572-89D4A413495E}"/>
          </ac:inkMkLst>
        </pc:inkChg>
        <pc:inkChg chg="add del">
          <ac:chgData name="Mark Hanly" userId="67462bc7-2b51-4455-b2e7-b5f944a4684a" providerId="ADAL" clId="{C331A30D-C042-C44B-8150-9EF6F909FACB}" dt="2020-08-18T10:06:05.817" v="16353"/>
          <ac:inkMkLst>
            <pc:docMk/>
            <pc:sldMk cId="2790252067" sldId="265"/>
            <ac:inkMk id="230" creationId="{536A93B9-5B2A-C44F-BA07-CB9BD24451F1}"/>
          </ac:inkMkLst>
        </pc:inkChg>
        <pc:inkChg chg="add del mod">
          <ac:chgData name="Mark Hanly" userId="67462bc7-2b51-4455-b2e7-b5f944a4684a" providerId="ADAL" clId="{C331A30D-C042-C44B-8150-9EF6F909FACB}" dt="2020-08-18T10:06:05.813" v="16347"/>
          <ac:inkMkLst>
            <pc:docMk/>
            <pc:sldMk cId="2790252067" sldId="265"/>
            <ac:inkMk id="232" creationId="{48B3B0BC-05DD-C74F-8E89-0D28FF20C137}"/>
          </ac:inkMkLst>
        </pc:inkChg>
        <pc:inkChg chg="add del mod">
          <ac:chgData name="Mark Hanly" userId="67462bc7-2b51-4455-b2e7-b5f944a4684a" providerId="ADAL" clId="{C331A30D-C042-C44B-8150-9EF6F909FACB}" dt="2020-08-18T10:06:05.816" v="16351"/>
          <ac:inkMkLst>
            <pc:docMk/>
            <pc:sldMk cId="2790252067" sldId="265"/>
            <ac:inkMk id="233" creationId="{D6B73CAD-6172-2A48-8D4A-C378EAC6E7BF}"/>
          </ac:inkMkLst>
        </pc:inkChg>
        <pc:inkChg chg="add del mod">
          <ac:chgData name="Mark Hanly" userId="67462bc7-2b51-4455-b2e7-b5f944a4684a" providerId="ADAL" clId="{C331A30D-C042-C44B-8150-9EF6F909FACB}" dt="2020-08-18T10:06:05.815" v="16349"/>
          <ac:inkMkLst>
            <pc:docMk/>
            <pc:sldMk cId="2790252067" sldId="265"/>
            <ac:inkMk id="234" creationId="{6B2E258A-8964-D941-A98A-5657BB7E19DE}"/>
          </ac:inkMkLst>
        </pc:inkChg>
        <pc:inkChg chg="add del">
          <ac:chgData name="Mark Hanly" userId="67462bc7-2b51-4455-b2e7-b5f944a4684a" providerId="ADAL" clId="{C331A30D-C042-C44B-8150-9EF6F909FACB}" dt="2020-08-18T10:06:05.814" v="16348"/>
          <ac:inkMkLst>
            <pc:docMk/>
            <pc:sldMk cId="2790252067" sldId="265"/>
            <ac:inkMk id="236" creationId="{BCBFCB0E-C744-A14E-8B58-BECC7395357A}"/>
          </ac:inkMkLst>
        </pc:inkChg>
        <pc:inkChg chg="add del">
          <ac:chgData name="Mark Hanly" userId="67462bc7-2b51-4455-b2e7-b5f944a4684a" providerId="ADAL" clId="{C331A30D-C042-C44B-8150-9EF6F909FACB}" dt="2020-08-18T10:17:34.783" v="17341" actId="478"/>
          <ac:inkMkLst>
            <pc:docMk/>
            <pc:sldMk cId="2790252067" sldId="265"/>
            <ac:inkMk id="237" creationId="{2457788D-13D4-6346-979A-9442261E5D16}"/>
          </ac:inkMkLst>
        </pc:inkChg>
        <pc:inkChg chg="add del">
          <ac:chgData name="Mark Hanly" userId="67462bc7-2b51-4455-b2e7-b5f944a4684a" providerId="ADAL" clId="{C331A30D-C042-C44B-8150-9EF6F909FACB}" dt="2020-08-18T10:05:45.007" v="16307"/>
          <ac:inkMkLst>
            <pc:docMk/>
            <pc:sldMk cId="2790252067" sldId="265"/>
            <ac:inkMk id="238" creationId="{1653394F-2E58-094D-A5F6-0EB3CCFDD377}"/>
          </ac:inkMkLst>
        </pc:inkChg>
        <pc:inkChg chg="add del mod">
          <ac:chgData name="Mark Hanly" userId="67462bc7-2b51-4455-b2e7-b5f944a4684a" providerId="ADAL" clId="{C331A30D-C042-C44B-8150-9EF6F909FACB}" dt="2020-08-18T10:14:52.731" v="17340" actId="478"/>
          <ac:inkMkLst>
            <pc:docMk/>
            <pc:sldMk cId="2790252067" sldId="265"/>
            <ac:inkMk id="239" creationId="{2A0FD67D-17B8-B544-9ACB-7D80C058A080}"/>
          </ac:inkMkLst>
        </pc:inkChg>
        <pc:inkChg chg="add del mod">
          <ac:chgData name="Mark Hanly" userId="67462bc7-2b51-4455-b2e7-b5f944a4684a" providerId="ADAL" clId="{C331A30D-C042-C44B-8150-9EF6F909FACB}" dt="2020-08-18T10:14:52.731" v="17340" actId="478"/>
          <ac:inkMkLst>
            <pc:docMk/>
            <pc:sldMk cId="2790252067" sldId="265"/>
            <ac:inkMk id="240" creationId="{81C121BC-58E8-194D-B848-00DAAA0893E3}"/>
          </ac:inkMkLst>
        </pc:inkChg>
        <pc:inkChg chg="add del mod">
          <ac:chgData name="Mark Hanly" userId="67462bc7-2b51-4455-b2e7-b5f944a4684a" providerId="ADAL" clId="{C331A30D-C042-C44B-8150-9EF6F909FACB}" dt="2020-08-18T10:14:52.731" v="17340" actId="478"/>
          <ac:inkMkLst>
            <pc:docMk/>
            <pc:sldMk cId="2790252067" sldId="265"/>
            <ac:inkMk id="241" creationId="{5DEC0A63-ABEE-EE4A-9D1F-56C23A20661D}"/>
          </ac:inkMkLst>
        </pc:inkChg>
        <pc:inkChg chg="add del mod">
          <ac:chgData name="Mark Hanly" userId="67462bc7-2b51-4455-b2e7-b5f944a4684a" providerId="ADAL" clId="{C331A30D-C042-C44B-8150-9EF6F909FACB}" dt="2020-08-18T10:14:52.731" v="17340" actId="478"/>
          <ac:inkMkLst>
            <pc:docMk/>
            <pc:sldMk cId="2790252067" sldId="265"/>
            <ac:inkMk id="242" creationId="{3D1F52F4-4902-F744-91D7-968ABEFC03A6}"/>
          </ac:inkMkLst>
        </pc:inkChg>
        <pc:inkChg chg="add del mod">
          <ac:chgData name="Mark Hanly" userId="67462bc7-2b51-4455-b2e7-b5f944a4684a" providerId="ADAL" clId="{C331A30D-C042-C44B-8150-9EF6F909FACB}" dt="2020-08-18T10:14:52.731" v="17340" actId="478"/>
          <ac:inkMkLst>
            <pc:docMk/>
            <pc:sldMk cId="2790252067" sldId="265"/>
            <ac:inkMk id="244" creationId="{19D73349-B4B7-1544-B30D-60DE49F84446}"/>
          </ac:inkMkLst>
        </pc:inkChg>
        <pc:inkChg chg="add del mod">
          <ac:chgData name="Mark Hanly" userId="67462bc7-2b51-4455-b2e7-b5f944a4684a" providerId="ADAL" clId="{C331A30D-C042-C44B-8150-9EF6F909FACB}" dt="2020-08-18T10:14:52.731" v="17340" actId="478"/>
          <ac:inkMkLst>
            <pc:docMk/>
            <pc:sldMk cId="2790252067" sldId="265"/>
            <ac:inkMk id="245" creationId="{9E310FA6-5750-9249-899C-9DF007BCB78F}"/>
          </ac:inkMkLst>
        </pc:inkChg>
        <pc:inkChg chg="add del mod">
          <ac:chgData name="Mark Hanly" userId="67462bc7-2b51-4455-b2e7-b5f944a4684a" providerId="ADAL" clId="{C331A30D-C042-C44B-8150-9EF6F909FACB}" dt="2020-08-18T10:14:52.731" v="17340" actId="478"/>
          <ac:inkMkLst>
            <pc:docMk/>
            <pc:sldMk cId="2790252067" sldId="265"/>
            <ac:inkMk id="247" creationId="{947AAF41-0712-6C4D-86B8-60BC8394E8E4}"/>
          </ac:inkMkLst>
        </pc:inkChg>
        <pc:inkChg chg="add del mod">
          <ac:chgData name="Mark Hanly" userId="67462bc7-2b51-4455-b2e7-b5f944a4684a" providerId="ADAL" clId="{C331A30D-C042-C44B-8150-9EF6F909FACB}" dt="2020-08-18T10:14:52.731" v="17340" actId="478"/>
          <ac:inkMkLst>
            <pc:docMk/>
            <pc:sldMk cId="2790252067" sldId="265"/>
            <ac:inkMk id="248" creationId="{14C10544-B281-BE41-BABF-5F0E2ED6BB65}"/>
          </ac:inkMkLst>
        </pc:inkChg>
        <pc:inkChg chg="add del mod">
          <ac:chgData name="Mark Hanly" userId="67462bc7-2b51-4455-b2e7-b5f944a4684a" providerId="ADAL" clId="{C331A30D-C042-C44B-8150-9EF6F909FACB}" dt="2020-08-18T10:14:52.731" v="17340" actId="478"/>
          <ac:inkMkLst>
            <pc:docMk/>
            <pc:sldMk cId="2790252067" sldId="265"/>
            <ac:inkMk id="249" creationId="{34B32B18-FA82-284D-A16E-3886DB26D080}"/>
          </ac:inkMkLst>
        </pc:inkChg>
        <pc:inkChg chg="add del mod">
          <ac:chgData name="Mark Hanly" userId="67462bc7-2b51-4455-b2e7-b5f944a4684a" providerId="ADAL" clId="{C331A30D-C042-C44B-8150-9EF6F909FACB}" dt="2020-08-18T10:14:52.731" v="17340" actId="478"/>
          <ac:inkMkLst>
            <pc:docMk/>
            <pc:sldMk cId="2790252067" sldId="265"/>
            <ac:inkMk id="251" creationId="{BE251C63-C890-5C4B-8F74-34357C7BDC76}"/>
          </ac:inkMkLst>
        </pc:inkChg>
        <pc:inkChg chg="add del mod">
          <ac:chgData name="Mark Hanly" userId="67462bc7-2b51-4455-b2e7-b5f944a4684a" providerId="ADAL" clId="{C331A30D-C042-C44B-8150-9EF6F909FACB}" dt="2020-08-18T10:14:52.731" v="17340" actId="478"/>
          <ac:inkMkLst>
            <pc:docMk/>
            <pc:sldMk cId="2790252067" sldId="265"/>
            <ac:inkMk id="252" creationId="{F333EBB6-04C9-514D-ABC8-6419661B2446}"/>
          </ac:inkMkLst>
        </pc:inkChg>
        <pc:inkChg chg="add del mod">
          <ac:chgData name="Mark Hanly" userId="67462bc7-2b51-4455-b2e7-b5f944a4684a" providerId="ADAL" clId="{C331A30D-C042-C44B-8150-9EF6F909FACB}" dt="2020-08-18T10:14:52.731" v="17340" actId="478"/>
          <ac:inkMkLst>
            <pc:docMk/>
            <pc:sldMk cId="2790252067" sldId="265"/>
            <ac:inkMk id="253" creationId="{DF3929C1-1D42-C949-9594-5BE188EBA3B7}"/>
          </ac:inkMkLst>
        </pc:inkChg>
        <pc:inkChg chg="add del mod">
          <ac:chgData name="Mark Hanly" userId="67462bc7-2b51-4455-b2e7-b5f944a4684a" providerId="ADAL" clId="{C331A30D-C042-C44B-8150-9EF6F909FACB}" dt="2020-08-18T10:14:52.731" v="17340" actId="478"/>
          <ac:inkMkLst>
            <pc:docMk/>
            <pc:sldMk cId="2790252067" sldId="265"/>
            <ac:inkMk id="254" creationId="{CF06F958-C6D4-1247-8563-29133186B28F}"/>
          </ac:inkMkLst>
        </pc:inkChg>
        <pc:inkChg chg="add del mod topLvl">
          <ac:chgData name="Mark Hanly" userId="67462bc7-2b51-4455-b2e7-b5f944a4684a" providerId="ADAL" clId="{C331A30D-C042-C44B-8150-9EF6F909FACB}" dt="2020-08-18T10:14:52.731" v="17340" actId="478"/>
          <ac:inkMkLst>
            <pc:docMk/>
            <pc:sldMk cId="2790252067" sldId="265"/>
            <ac:inkMk id="256" creationId="{2D0B08C0-0D82-104D-B395-441712812113}"/>
          </ac:inkMkLst>
        </pc:inkChg>
        <pc:inkChg chg="add del mod">
          <ac:chgData name="Mark Hanly" userId="67462bc7-2b51-4455-b2e7-b5f944a4684a" providerId="ADAL" clId="{C331A30D-C042-C44B-8150-9EF6F909FACB}" dt="2020-08-18T10:14:52.731" v="17340" actId="478"/>
          <ac:inkMkLst>
            <pc:docMk/>
            <pc:sldMk cId="2790252067" sldId="265"/>
            <ac:inkMk id="257" creationId="{39050399-3C7E-2F40-999C-3082D26EE6EC}"/>
          </ac:inkMkLst>
        </pc:inkChg>
        <pc:inkChg chg="add del mod">
          <ac:chgData name="Mark Hanly" userId="67462bc7-2b51-4455-b2e7-b5f944a4684a" providerId="ADAL" clId="{C331A30D-C042-C44B-8150-9EF6F909FACB}" dt="2020-08-18T10:14:52.731" v="17340" actId="478"/>
          <ac:inkMkLst>
            <pc:docMk/>
            <pc:sldMk cId="2790252067" sldId="265"/>
            <ac:inkMk id="258" creationId="{90F34CFF-173E-B24D-836E-DA77C776F4B0}"/>
          </ac:inkMkLst>
        </pc:inkChg>
        <pc:inkChg chg="add del mod">
          <ac:chgData name="Mark Hanly" userId="67462bc7-2b51-4455-b2e7-b5f944a4684a" providerId="ADAL" clId="{C331A30D-C042-C44B-8150-9EF6F909FACB}" dt="2020-08-18T10:14:52.731" v="17340" actId="478"/>
          <ac:inkMkLst>
            <pc:docMk/>
            <pc:sldMk cId="2790252067" sldId="265"/>
            <ac:inkMk id="260" creationId="{FB256821-154C-DF45-BAD6-8F4706DBB3EC}"/>
          </ac:inkMkLst>
        </pc:inkChg>
        <pc:inkChg chg="add del mod">
          <ac:chgData name="Mark Hanly" userId="67462bc7-2b51-4455-b2e7-b5f944a4684a" providerId="ADAL" clId="{C331A30D-C042-C44B-8150-9EF6F909FACB}" dt="2020-08-18T10:14:52.731" v="17340" actId="478"/>
          <ac:inkMkLst>
            <pc:docMk/>
            <pc:sldMk cId="2790252067" sldId="265"/>
            <ac:inkMk id="261" creationId="{3E36A5F3-1F8A-E948-8D1A-D738794650FE}"/>
          </ac:inkMkLst>
        </pc:inkChg>
        <pc:inkChg chg="add del mod">
          <ac:chgData name="Mark Hanly" userId="67462bc7-2b51-4455-b2e7-b5f944a4684a" providerId="ADAL" clId="{C331A30D-C042-C44B-8150-9EF6F909FACB}" dt="2020-08-18T10:14:52.731" v="17340" actId="478"/>
          <ac:inkMkLst>
            <pc:docMk/>
            <pc:sldMk cId="2790252067" sldId="265"/>
            <ac:inkMk id="263" creationId="{553E5162-5060-4542-B2E5-0810436E5A18}"/>
          </ac:inkMkLst>
        </pc:inkChg>
        <pc:inkChg chg="add del mod topLvl">
          <ac:chgData name="Mark Hanly" userId="67462bc7-2b51-4455-b2e7-b5f944a4684a" providerId="ADAL" clId="{C331A30D-C042-C44B-8150-9EF6F909FACB}" dt="2020-08-18T10:14:52.731" v="17340" actId="478"/>
          <ac:inkMkLst>
            <pc:docMk/>
            <pc:sldMk cId="2790252067" sldId="265"/>
            <ac:inkMk id="264" creationId="{2914CB7A-0E6E-EC44-8B3D-9EEDA4094594}"/>
          </ac:inkMkLst>
        </pc:inkChg>
        <pc:inkChg chg="add del mod">
          <ac:chgData name="Mark Hanly" userId="67462bc7-2b51-4455-b2e7-b5f944a4684a" providerId="ADAL" clId="{C331A30D-C042-C44B-8150-9EF6F909FACB}" dt="2020-08-18T10:19:22.175" v="17377" actId="478"/>
          <ac:inkMkLst>
            <pc:docMk/>
            <pc:sldMk cId="2790252067" sldId="265"/>
            <ac:inkMk id="266" creationId="{4A7F340D-A472-7A41-ABD6-9A3380DA42EA}"/>
          </ac:inkMkLst>
        </pc:inkChg>
        <pc:inkChg chg="add del mod topLvl">
          <ac:chgData name="Mark Hanly" userId="67462bc7-2b51-4455-b2e7-b5f944a4684a" providerId="ADAL" clId="{C331A30D-C042-C44B-8150-9EF6F909FACB}" dt="2020-08-18T10:19:22.175" v="17377" actId="478"/>
          <ac:inkMkLst>
            <pc:docMk/>
            <pc:sldMk cId="2790252067" sldId="265"/>
            <ac:inkMk id="267" creationId="{0703F7B1-4120-9D40-93BD-A2ADEBA976A6}"/>
          </ac:inkMkLst>
        </pc:inkChg>
        <pc:inkChg chg="add del mod">
          <ac:chgData name="Mark Hanly" userId="67462bc7-2b51-4455-b2e7-b5f944a4684a" providerId="ADAL" clId="{C331A30D-C042-C44B-8150-9EF6F909FACB}" dt="2020-08-18T10:19:22.175" v="17377" actId="478"/>
          <ac:inkMkLst>
            <pc:docMk/>
            <pc:sldMk cId="2790252067" sldId="265"/>
            <ac:inkMk id="268" creationId="{D4CBE596-699B-724A-9DEE-6165C9B9CAAB}"/>
          </ac:inkMkLst>
        </pc:inkChg>
        <pc:inkChg chg="add del mod">
          <ac:chgData name="Mark Hanly" userId="67462bc7-2b51-4455-b2e7-b5f944a4684a" providerId="ADAL" clId="{C331A30D-C042-C44B-8150-9EF6F909FACB}" dt="2020-08-18T10:19:22.175" v="17377" actId="478"/>
          <ac:inkMkLst>
            <pc:docMk/>
            <pc:sldMk cId="2790252067" sldId="265"/>
            <ac:inkMk id="269" creationId="{10D3769A-C27C-424F-BDFC-B7541395F45E}"/>
          </ac:inkMkLst>
        </pc:inkChg>
        <pc:inkChg chg="add del mod">
          <ac:chgData name="Mark Hanly" userId="67462bc7-2b51-4455-b2e7-b5f944a4684a" providerId="ADAL" clId="{C331A30D-C042-C44B-8150-9EF6F909FACB}" dt="2020-08-18T10:19:22.175" v="17377" actId="478"/>
          <ac:inkMkLst>
            <pc:docMk/>
            <pc:sldMk cId="2790252067" sldId="265"/>
            <ac:inkMk id="270" creationId="{F3D69B56-1F1E-AD47-AA0C-42B69C745F44}"/>
          </ac:inkMkLst>
        </pc:inkChg>
        <pc:inkChg chg="add del mod">
          <ac:chgData name="Mark Hanly" userId="67462bc7-2b51-4455-b2e7-b5f944a4684a" providerId="ADAL" clId="{C331A30D-C042-C44B-8150-9EF6F909FACB}" dt="2020-08-18T10:19:22.175" v="17377" actId="478"/>
          <ac:inkMkLst>
            <pc:docMk/>
            <pc:sldMk cId="2790252067" sldId="265"/>
            <ac:inkMk id="271" creationId="{A9896E34-3762-A440-8D77-95559DD4626B}"/>
          </ac:inkMkLst>
        </pc:inkChg>
        <pc:inkChg chg="add del mod">
          <ac:chgData name="Mark Hanly" userId="67462bc7-2b51-4455-b2e7-b5f944a4684a" providerId="ADAL" clId="{C331A30D-C042-C44B-8150-9EF6F909FACB}" dt="2020-08-18T10:19:22.175" v="17377" actId="478"/>
          <ac:inkMkLst>
            <pc:docMk/>
            <pc:sldMk cId="2790252067" sldId="265"/>
            <ac:inkMk id="273" creationId="{BD686EE8-FB3B-7D43-A55F-B56E21063CBF}"/>
          </ac:inkMkLst>
        </pc:inkChg>
        <pc:inkChg chg="add del mod">
          <ac:chgData name="Mark Hanly" userId="67462bc7-2b51-4455-b2e7-b5f944a4684a" providerId="ADAL" clId="{C331A30D-C042-C44B-8150-9EF6F909FACB}" dt="2020-08-18T10:19:22.175" v="17377" actId="478"/>
          <ac:inkMkLst>
            <pc:docMk/>
            <pc:sldMk cId="2790252067" sldId="265"/>
            <ac:inkMk id="274" creationId="{D1BEB1FB-9446-964A-BB58-3FD76B672A93}"/>
          </ac:inkMkLst>
        </pc:inkChg>
        <pc:inkChg chg="add del mod">
          <ac:chgData name="Mark Hanly" userId="67462bc7-2b51-4455-b2e7-b5f944a4684a" providerId="ADAL" clId="{C331A30D-C042-C44B-8150-9EF6F909FACB}" dt="2020-08-18T10:19:22.175" v="17377" actId="478"/>
          <ac:inkMkLst>
            <pc:docMk/>
            <pc:sldMk cId="2790252067" sldId="265"/>
            <ac:inkMk id="275" creationId="{56BA73AA-AEFC-654F-BC93-BE2E95761D17}"/>
          </ac:inkMkLst>
        </pc:inkChg>
        <pc:inkChg chg="add del mod topLvl">
          <ac:chgData name="Mark Hanly" userId="67462bc7-2b51-4455-b2e7-b5f944a4684a" providerId="ADAL" clId="{C331A30D-C042-C44B-8150-9EF6F909FACB}" dt="2020-08-18T10:19:22.175" v="17377" actId="478"/>
          <ac:inkMkLst>
            <pc:docMk/>
            <pc:sldMk cId="2790252067" sldId="265"/>
            <ac:inkMk id="276" creationId="{A4FBF030-A366-A74C-ABB9-FA56495779EF}"/>
          </ac:inkMkLst>
        </pc:inkChg>
        <pc:inkChg chg="add del mod">
          <ac:chgData name="Mark Hanly" userId="67462bc7-2b51-4455-b2e7-b5f944a4684a" providerId="ADAL" clId="{C331A30D-C042-C44B-8150-9EF6F909FACB}" dt="2020-08-18T10:19:22.175" v="17377" actId="478"/>
          <ac:inkMkLst>
            <pc:docMk/>
            <pc:sldMk cId="2790252067" sldId="265"/>
            <ac:inkMk id="277" creationId="{65A61DDD-5188-7649-87FC-7599465F418E}"/>
          </ac:inkMkLst>
        </pc:inkChg>
        <pc:inkChg chg="add del mod">
          <ac:chgData name="Mark Hanly" userId="67462bc7-2b51-4455-b2e7-b5f944a4684a" providerId="ADAL" clId="{C331A30D-C042-C44B-8150-9EF6F909FACB}" dt="2020-08-18T10:19:22.175" v="17377" actId="478"/>
          <ac:inkMkLst>
            <pc:docMk/>
            <pc:sldMk cId="2790252067" sldId="265"/>
            <ac:inkMk id="278" creationId="{A9DE35AA-6D0A-4548-83D8-D72296774165}"/>
          </ac:inkMkLst>
        </pc:inkChg>
        <pc:inkChg chg="add del mod">
          <ac:chgData name="Mark Hanly" userId="67462bc7-2b51-4455-b2e7-b5f944a4684a" providerId="ADAL" clId="{C331A30D-C042-C44B-8150-9EF6F909FACB}" dt="2020-08-18T10:19:22.175" v="17377" actId="478"/>
          <ac:inkMkLst>
            <pc:docMk/>
            <pc:sldMk cId="2790252067" sldId="265"/>
            <ac:inkMk id="279" creationId="{0DA58BB4-7382-674D-8866-C2CC3BB16BF7}"/>
          </ac:inkMkLst>
        </pc:inkChg>
        <pc:inkChg chg="add del mod">
          <ac:chgData name="Mark Hanly" userId="67462bc7-2b51-4455-b2e7-b5f944a4684a" providerId="ADAL" clId="{C331A30D-C042-C44B-8150-9EF6F909FACB}" dt="2020-08-18T10:19:22.175" v="17377" actId="478"/>
          <ac:inkMkLst>
            <pc:docMk/>
            <pc:sldMk cId="2790252067" sldId="265"/>
            <ac:inkMk id="281" creationId="{F373DCCB-E1DF-E947-ADCE-E95A85D1448A}"/>
          </ac:inkMkLst>
        </pc:inkChg>
        <pc:inkChg chg="add del mod">
          <ac:chgData name="Mark Hanly" userId="67462bc7-2b51-4455-b2e7-b5f944a4684a" providerId="ADAL" clId="{C331A30D-C042-C44B-8150-9EF6F909FACB}" dt="2020-08-18T10:19:22.175" v="17377" actId="478"/>
          <ac:inkMkLst>
            <pc:docMk/>
            <pc:sldMk cId="2790252067" sldId="265"/>
            <ac:inkMk id="282" creationId="{DA3785CC-E28E-C84D-A4E2-587C5A1AF452}"/>
          </ac:inkMkLst>
        </pc:inkChg>
        <pc:inkChg chg="add del mod">
          <ac:chgData name="Mark Hanly" userId="67462bc7-2b51-4455-b2e7-b5f944a4684a" providerId="ADAL" clId="{C331A30D-C042-C44B-8150-9EF6F909FACB}" dt="2020-08-18T10:19:22.175" v="17377" actId="478"/>
          <ac:inkMkLst>
            <pc:docMk/>
            <pc:sldMk cId="2790252067" sldId="265"/>
            <ac:inkMk id="284" creationId="{6688C24A-3C58-FB48-9DA8-84AC0C245E1B}"/>
          </ac:inkMkLst>
        </pc:inkChg>
        <pc:inkChg chg="add del mod">
          <ac:chgData name="Mark Hanly" userId="67462bc7-2b51-4455-b2e7-b5f944a4684a" providerId="ADAL" clId="{C331A30D-C042-C44B-8150-9EF6F909FACB}" dt="2020-08-18T10:19:22.175" v="17377" actId="478"/>
          <ac:inkMkLst>
            <pc:docMk/>
            <pc:sldMk cId="2790252067" sldId="265"/>
            <ac:inkMk id="286" creationId="{B5981A99-0E97-F04C-AEEC-FDE09C37AF72}"/>
          </ac:inkMkLst>
        </pc:inkChg>
        <pc:inkChg chg="add del mod">
          <ac:chgData name="Mark Hanly" userId="67462bc7-2b51-4455-b2e7-b5f944a4684a" providerId="ADAL" clId="{C331A30D-C042-C44B-8150-9EF6F909FACB}" dt="2020-08-18T10:19:22.175" v="17377" actId="478"/>
          <ac:inkMkLst>
            <pc:docMk/>
            <pc:sldMk cId="2790252067" sldId="265"/>
            <ac:inkMk id="287" creationId="{4B5F3DD5-288A-B64C-B685-87D5DFE8A900}"/>
          </ac:inkMkLst>
        </pc:inkChg>
        <pc:inkChg chg="add del mod">
          <ac:chgData name="Mark Hanly" userId="67462bc7-2b51-4455-b2e7-b5f944a4684a" providerId="ADAL" clId="{C331A30D-C042-C44B-8150-9EF6F909FACB}" dt="2020-08-18T10:19:22.175" v="17377" actId="478"/>
          <ac:inkMkLst>
            <pc:docMk/>
            <pc:sldMk cId="2790252067" sldId="265"/>
            <ac:inkMk id="289" creationId="{56A2329B-0AB1-2942-8094-A1E941B2FBDF}"/>
          </ac:inkMkLst>
        </pc:inkChg>
        <pc:inkChg chg="add del mod">
          <ac:chgData name="Mark Hanly" userId="67462bc7-2b51-4455-b2e7-b5f944a4684a" providerId="ADAL" clId="{C331A30D-C042-C44B-8150-9EF6F909FACB}" dt="2020-08-18T10:19:22.175" v="17377" actId="478"/>
          <ac:inkMkLst>
            <pc:docMk/>
            <pc:sldMk cId="2790252067" sldId="265"/>
            <ac:inkMk id="290" creationId="{A793DFB0-836E-E546-9AAE-16EC4ADF8C59}"/>
          </ac:inkMkLst>
        </pc:inkChg>
        <pc:inkChg chg="add del mod">
          <ac:chgData name="Mark Hanly" userId="67462bc7-2b51-4455-b2e7-b5f944a4684a" providerId="ADAL" clId="{C331A30D-C042-C44B-8150-9EF6F909FACB}" dt="2020-08-18T10:18:29.708" v="17374"/>
          <ac:inkMkLst>
            <pc:docMk/>
            <pc:sldMk cId="2790252067" sldId="265"/>
            <ac:inkMk id="292" creationId="{B475EEFC-1FF1-2141-B2E9-3D4E5477F357}"/>
          </ac:inkMkLst>
        </pc:inkChg>
        <pc:inkChg chg="add del mod">
          <ac:chgData name="Mark Hanly" userId="67462bc7-2b51-4455-b2e7-b5f944a4684a" providerId="ADAL" clId="{C331A30D-C042-C44B-8150-9EF6F909FACB}" dt="2020-08-18T10:18:29.204" v="17372"/>
          <ac:inkMkLst>
            <pc:docMk/>
            <pc:sldMk cId="2790252067" sldId="265"/>
            <ac:inkMk id="293" creationId="{F2C1FFC4-F472-1A45-9420-A70A121F16CB}"/>
          </ac:inkMkLst>
        </pc:inkChg>
        <pc:inkChg chg="add del mod">
          <ac:chgData name="Mark Hanly" userId="67462bc7-2b51-4455-b2e7-b5f944a4684a" providerId="ADAL" clId="{C331A30D-C042-C44B-8150-9EF6F909FACB}" dt="2020-08-18T10:18:29.205" v="17373"/>
          <ac:inkMkLst>
            <pc:docMk/>
            <pc:sldMk cId="2790252067" sldId="265"/>
            <ac:inkMk id="294" creationId="{8CB8D290-D546-7543-99D8-4ECCBED2817B}"/>
          </ac:inkMkLst>
        </pc:inkChg>
        <pc:inkChg chg="add del">
          <ac:chgData name="Mark Hanly" userId="67462bc7-2b51-4455-b2e7-b5f944a4684a" providerId="ADAL" clId="{C331A30D-C042-C44B-8150-9EF6F909FACB}" dt="2020-08-18T10:19:04.412" v="17376"/>
          <ac:inkMkLst>
            <pc:docMk/>
            <pc:sldMk cId="2790252067" sldId="265"/>
            <ac:inkMk id="296" creationId="{4451157D-BE76-EC49-B42A-33AFAFBB604C}"/>
          </ac:inkMkLst>
        </pc:inkChg>
        <pc:inkChg chg="add del mod">
          <ac:chgData name="Mark Hanly" userId="67462bc7-2b51-4455-b2e7-b5f944a4684a" providerId="ADAL" clId="{C331A30D-C042-C44B-8150-9EF6F909FACB}" dt="2020-08-18T10:22:37.140" v="17441" actId="478"/>
          <ac:inkMkLst>
            <pc:docMk/>
            <pc:sldMk cId="2790252067" sldId="265"/>
            <ac:inkMk id="297" creationId="{9F5EA1F3-6804-3B4E-87D7-362E48E9A536}"/>
          </ac:inkMkLst>
        </pc:inkChg>
        <pc:inkChg chg="add del mod">
          <ac:chgData name="Mark Hanly" userId="67462bc7-2b51-4455-b2e7-b5f944a4684a" providerId="ADAL" clId="{C331A30D-C042-C44B-8150-9EF6F909FACB}" dt="2020-08-18T10:22:37.140" v="17441" actId="478"/>
          <ac:inkMkLst>
            <pc:docMk/>
            <pc:sldMk cId="2790252067" sldId="265"/>
            <ac:inkMk id="298" creationId="{5DEBDEEE-B951-A745-84C1-33117C29AE0B}"/>
          </ac:inkMkLst>
        </pc:inkChg>
        <pc:inkChg chg="add del mod">
          <ac:chgData name="Mark Hanly" userId="67462bc7-2b51-4455-b2e7-b5f944a4684a" providerId="ADAL" clId="{C331A30D-C042-C44B-8150-9EF6F909FACB}" dt="2020-08-18T10:22:37.140" v="17441" actId="478"/>
          <ac:inkMkLst>
            <pc:docMk/>
            <pc:sldMk cId="2790252067" sldId="265"/>
            <ac:inkMk id="300" creationId="{71624F98-2721-154F-A493-3246D78785CD}"/>
          </ac:inkMkLst>
        </pc:inkChg>
        <pc:inkChg chg="add del mod topLvl">
          <ac:chgData name="Mark Hanly" userId="67462bc7-2b51-4455-b2e7-b5f944a4684a" providerId="ADAL" clId="{C331A30D-C042-C44B-8150-9EF6F909FACB}" dt="2020-08-18T10:22:37.140" v="17441" actId="478"/>
          <ac:inkMkLst>
            <pc:docMk/>
            <pc:sldMk cId="2790252067" sldId="265"/>
            <ac:inkMk id="302" creationId="{4272E4D6-C1E8-8743-B9C1-1FD9DB6B2154}"/>
          </ac:inkMkLst>
        </pc:inkChg>
        <pc:inkChg chg="add del mod">
          <ac:chgData name="Mark Hanly" userId="67462bc7-2b51-4455-b2e7-b5f944a4684a" providerId="ADAL" clId="{C331A30D-C042-C44B-8150-9EF6F909FACB}" dt="2020-08-18T10:22:37.140" v="17441" actId="478"/>
          <ac:inkMkLst>
            <pc:docMk/>
            <pc:sldMk cId="2790252067" sldId="265"/>
            <ac:inkMk id="304" creationId="{EDCB8AF4-55E9-3C46-9346-98AB26CDAF57}"/>
          </ac:inkMkLst>
        </pc:inkChg>
        <pc:inkChg chg="add del mod">
          <ac:chgData name="Mark Hanly" userId="67462bc7-2b51-4455-b2e7-b5f944a4684a" providerId="ADAL" clId="{C331A30D-C042-C44B-8150-9EF6F909FACB}" dt="2020-08-18T10:22:37.140" v="17441" actId="478"/>
          <ac:inkMkLst>
            <pc:docMk/>
            <pc:sldMk cId="2790252067" sldId="265"/>
            <ac:inkMk id="306" creationId="{E75B22B4-46FC-424E-8CB5-D4392E7DBDAC}"/>
          </ac:inkMkLst>
        </pc:inkChg>
        <pc:inkChg chg="add del mod">
          <ac:chgData name="Mark Hanly" userId="67462bc7-2b51-4455-b2e7-b5f944a4684a" providerId="ADAL" clId="{C331A30D-C042-C44B-8150-9EF6F909FACB}" dt="2020-08-18T10:22:37.140" v="17441" actId="478"/>
          <ac:inkMkLst>
            <pc:docMk/>
            <pc:sldMk cId="2790252067" sldId="265"/>
            <ac:inkMk id="308" creationId="{DF4F2B88-90DA-554C-A540-145155691148}"/>
          </ac:inkMkLst>
        </pc:inkChg>
        <pc:inkChg chg="add del mod topLvl">
          <ac:chgData name="Mark Hanly" userId="67462bc7-2b51-4455-b2e7-b5f944a4684a" providerId="ADAL" clId="{C331A30D-C042-C44B-8150-9EF6F909FACB}" dt="2020-08-18T10:22:37.140" v="17441" actId="478"/>
          <ac:inkMkLst>
            <pc:docMk/>
            <pc:sldMk cId="2790252067" sldId="265"/>
            <ac:inkMk id="309" creationId="{66C1A2BA-E7D4-E34C-A881-FD191C631847}"/>
          </ac:inkMkLst>
        </pc:inkChg>
        <pc:inkChg chg="add del mod topLvl">
          <ac:chgData name="Mark Hanly" userId="67462bc7-2b51-4455-b2e7-b5f944a4684a" providerId="ADAL" clId="{C331A30D-C042-C44B-8150-9EF6F909FACB}" dt="2020-08-18T10:22:37.140" v="17441" actId="478"/>
          <ac:inkMkLst>
            <pc:docMk/>
            <pc:sldMk cId="2790252067" sldId="265"/>
            <ac:inkMk id="311" creationId="{9429F44C-1F78-C741-BE4E-31AB5B0C4DB5}"/>
          </ac:inkMkLst>
        </pc:inkChg>
        <pc:inkChg chg="add del mod">
          <ac:chgData name="Mark Hanly" userId="67462bc7-2b51-4455-b2e7-b5f944a4684a" providerId="ADAL" clId="{C331A30D-C042-C44B-8150-9EF6F909FACB}" dt="2020-08-18T10:22:37.140" v="17441" actId="478"/>
          <ac:inkMkLst>
            <pc:docMk/>
            <pc:sldMk cId="2790252067" sldId="265"/>
            <ac:inkMk id="312" creationId="{3D23B015-5CA1-9D4C-B3DC-CB36B06EAE2D}"/>
          </ac:inkMkLst>
        </pc:inkChg>
        <pc:inkChg chg="add del mod">
          <ac:chgData name="Mark Hanly" userId="67462bc7-2b51-4455-b2e7-b5f944a4684a" providerId="ADAL" clId="{C331A30D-C042-C44B-8150-9EF6F909FACB}" dt="2020-08-18T10:22:37.140" v="17441" actId="478"/>
          <ac:inkMkLst>
            <pc:docMk/>
            <pc:sldMk cId="2790252067" sldId="265"/>
            <ac:inkMk id="313" creationId="{4B327C9A-72E2-AC45-B0BF-9E2AB41310F2}"/>
          </ac:inkMkLst>
        </pc:inkChg>
        <pc:inkChg chg="add del mod">
          <ac:chgData name="Mark Hanly" userId="67462bc7-2b51-4455-b2e7-b5f944a4684a" providerId="ADAL" clId="{C331A30D-C042-C44B-8150-9EF6F909FACB}" dt="2020-08-18T10:22:37.140" v="17441" actId="478"/>
          <ac:inkMkLst>
            <pc:docMk/>
            <pc:sldMk cId="2790252067" sldId="265"/>
            <ac:inkMk id="315" creationId="{91FA926E-A977-EA41-91DC-7F45E4623460}"/>
          </ac:inkMkLst>
        </pc:inkChg>
        <pc:inkChg chg="add del mod topLvl">
          <ac:chgData name="Mark Hanly" userId="67462bc7-2b51-4455-b2e7-b5f944a4684a" providerId="ADAL" clId="{C331A30D-C042-C44B-8150-9EF6F909FACB}" dt="2020-08-18T10:22:37.140" v="17441" actId="478"/>
          <ac:inkMkLst>
            <pc:docMk/>
            <pc:sldMk cId="2790252067" sldId="265"/>
            <ac:inkMk id="316" creationId="{0798A738-3ECF-CC48-B322-9665E57F2828}"/>
          </ac:inkMkLst>
        </pc:inkChg>
        <pc:inkChg chg="add del mod">
          <ac:chgData name="Mark Hanly" userId="67462bc7-2b51-4455-b2e7-b5f944a4684a" providerId="ADAL" clId="{C331A30D-C042-C44B-8150-9EF6F909FACB}" dt="2020-08-18T10:22:37.140" v="17441" actId="478"/>
          <ac:inkMkLst>
            <pc:docMk/>
            <pc:sldMk cId="2790252067" sldId="265"/>
            <ac:inkMk id="317" creationId="{2FB0D4AE-EF27-8D45-A51C-B2C3C2FAA0A7}"/>
          </ac:inkMkLst>
        </pc:inkChg>
        <pc:inkChg chg="add del mod">
          <ac:chgData name="Mark Hanly" userId="67462bc7-2b51-4455-b2e7-b5f944a4684a" providerId="ADAL" clId="{C331A30D-C042-C44B-8150-9EF6F909FACB}" dt="2020-08-18T10:22:37.140" v="17441" actId="478"/>
          <ac:inkMkLst>
            <pc:docMk/>
            <pc:sldMk cId="2790252067" sldId="265"/>
            <ac:inkMk id="318" creationId="{6D58DD1C-40F4-CB43-A605-368AA182C76D}"/>
          </ac:inkMkLst>
        </pc:inkChg>
        <pc:inkChg chg="add del mod">
          <ac:chgData name="Mark Hanly" userId="67462bc7-2b51-4455-b2e7-b5f944a4684a" providerId="ADAL" clId="{C331A30D-C042-C44B-8150-9EF6F909FACB}" dt="2020-08-18T10:22:37.140" v="17441" actId="478"/>
          <ac:inkMkLst>
            <pc:docMk/>
            <pc:sldMk cId="2790252067" sldId="265"/>
            <ac:inkMk id="319" creationId="{C132DEBE-923A-5B42-9B51-59AFD5E8AD47}"/>
          </ac:inkMkLst>
        </pc:inkChg>
        <pc:inkChg chg="add del mod">
          <ac:chgData name="Mark Hanly" userId="67462bc7-2b51-4455-b2e7-b5f944a4684a" providerId="ADAL" clId="{C331A30D-C042-C44B-8150-9EF6F909FACB}" dt="2020-08-18T10:22:37.140" v="17441" actId="478"/>
          <ac:inkMkLst>
            <pc:docMk/>
            <pc:sldMk cId="2790252067" sldId="265"/>
            <ac:inkMk id="320" creationId="{77210D7A-490E-C34F-91C0-64D57AD53720}"/>
          </ac:inkMkLst>
        </pc:inkChg>
        <pc:inkChg chg="add del mod">
          <ac:chgData name="Mark Hanly" userId="67462bc7-2b51-4455-b2e7-b5f944a4684a" providerId="ADAL" clId="{C331A30D-C042-C44B-8150-9EF6F909FACB}" dt="2020-08-18T10:22:37.140" v="17441" actId="478"/>
          <ac:inkMkLst>
            <pc:docMk/>
            <pc:sldMk cId="2790252067" sldId="265"/>
            <ac:inkMk id="322" creationId="{60E05CF7-1EAE-B94D-808C-0354B443F0A2}"/>
          </ac:inkMkLst>
        </pc:inkChg>
        <pc:inkChg chg="add del mod topLvl">
          <ac:chgData name="Mark Hanly" userId="67462bc7-2b51-4455-b2e7-b5f944a4684a" providerId="ADAL" clId="{C331A30D-C042-C44B-8150-9EF6F909FACB}" dt="2020-08-18T10:22:37.140" v="17441" actId="478"/>
          <ac:inkMkLst>
            <pc:docMk/>
            <pc:sldMk cId="2790252067" sldId="265"/>
            <ac:inkMk id="323" creationId="{938BF4AB-234F-0649-952F-A6EEFD8591E2}"/>
          </ac:inkMkLst>
        </pc:inkChg>
        <pc:inkChg chg="add del mod">
          <ac:chgData name="Mark Hanly" userId="67462bc7-2b51-4455-b2e7-b5f944a4684a" providerId="ADAL" clId="{C331A30D-C042-C44B-8150-9EF6F909FACB}" dt="2020-08-18T10:22:37.140" v="17441" actId="478"/>
          <ac:inkMkLst>
            <pc:docMk/>
            <pc:sldMk cId="2790252067" sldId="265"/>
            <ac:inkMk id="324" creationId="{D347A308-5040-014E-AC6A-86385E709C13}"/>
          </ac:inkMkLst>
        </pc:inkChg>
        <pc:inkChg chg="add del mod">
          <ac:chgData name="Mark Hanly" userId="67462bc7-2b51-4455-b2e7-b5f944a4684a" providerId="ADAL" clId="{C331A30D-C042-C44B-8150-9EF6F909FACB}" dt="2020-08-18T10:22:37.140" v="17441" actId="478"/>
          <ac:inkMkLst>
            <pc:docMk/>
            <pc:sldMk cId="2790252067" sldId="265"/>
            <ac:inkMk id="326" creationId="{807BCF69-9B22-4748-9E13-A812FA914B43}"/>
          </ac:inkMkLst>
        </pc:inkChg>
        <pc:inkChg chg="add del mod">
          <ac:chgData name="Mark Hanly" userId="67462bc7-2b51-4455-b2e7-b5f944a4684a" providerId="ADAL" clId="{C331A30D-C042-C44B-8150-9EF6F909FACB}" dt="2020-08-18T10:22:37.140" v="17441" actId="478"/>
          <ac:inkMkLst>
            <pc:docMk/>
            <pc:sldMk cId="2790252067" sldId="265"/>
            <ac:inkMk id="327" creationId="{1645C164-A635-D541-A34A-F9B2A9007880}"/>
          </ac:inkMkLst>
        </pc:inkChg>
        <pc:inkChg chg="add del mod topLvl">
          <ac:chgData name="Mark Hanly" userId="67462bc7-2b51-4455-b2e7-b5f944a4684a" providerId="ADAL" clId="{C331A30D-C042-C44B-8150-9EF6F909FACB}" dt="2020-08-18T10:22:37.140" v="17441" actId="478"/>
          <ac:inkMkLst>
            <pc:docMk/>
            <pc:sldMk cId="2790252067" sldId="265"/>
            <ac:inkMk id="329" creationId="{6F677935-CCEB-6B41-BDF3-1FAC7042B537}"/>
          </ac:inkMkLst>
        </pc:inkChg>
        <pc:inkChg chg="add del mod">
          <ac:chgData name="Mark Hanly" userId="67462bc7-2b51-4455-b2e7-b5f944a4684a" providerId="ADAL" clId="{C331A30D-C042-C44B-8150-9EF6F909FACB}" dt="2020-08-18T10:22:37.140" v="17441" actId="478"/>
          <ac:inkMkLst>
            <pc:docMk/>
            <pc:sldMk cId="2790252067" sldId="265"/>
            <ac:inkMk id="330" creationId="{5ACEFFFA-F419-F046-B950-F1B7269CDD4C}"/>
          </ac:inkMkLst>
        </pc:inkChg>
        <pc:inkChg chg="add del">
          <ac:chgData name="Mark Hanly" userId="67462bc7-2b51-4455-b2e7-b5f944a4684a" providerId="ADAL" clId="{C331A30D-C042-C44B-8150-9EF6F909FACB}" dt="2020-08-18T10:22:37.140" v="17441" actId="478"/>
          <ac:inkMkLst>
            <pc:docMk/>
            <pc:sldMk cId="2790252067" sldId="265"/>
            <ac:inkMk id="332" creationId="{1F224D1D-3BEF-8B40-A67F-90E9885710A6}"/>
          </ac:inkMkLst>
        </pc:inkChg>
        <pc:inkChg chg="add del mod topLvl">
          <ac:chgData name="Mark Hanly" userId="67462bc7-2b51-4455-b2e7-b5f944a4684a" providerId="ADAL" clId="{C331A30D-C042-C44B-8150-9EF6F909FACB}" dt="2020-08-18T10:22:37.140" v="17441" actId="478"/>
          <ac:inkMkLst>
            <pc:docMk/>
            <pc:sldMk cId="2790252067" sldId="265"/>
            <ac:inkMk id="333" creationId="{871492CC-B158-AF4B-865C-C624DB008909}"/>
          </ac:inkMkLst>
        </pc:inkChg>
        <pc:inkChg chg="add del mod">
          <ac:chgData name="Mark Hanly" userId="67462bc7-2b51-4455-b2e7-b5f944a4684a" providerId="ADAL" clId="{C331A30D-C042-C44B-8150-9EF6F909FACB}" dt="2020-08-18T10:22:37.140" v="17441" actId="478"/>
          <ac:inkMkLst>
            <pc:docMk/>
            <pc:sldMk cId="2790252067" sldId="265"/>
            <ac:inkMk id="334" creationId="{0C0A6B4C-6337-1540-BA37-D30660C1A1E9}"/>
          </ac:inkMkLst>
        </pc:inkChg>
        <pc:inkChg chg="add del mod topLvl">
          <ac:chgData name="Mark Hanly" userId="67462bc7-2b51-4455-b2e7-b5f944a4684a" providerId="ADAL" clId="{C331A30D-C042-C44B-8150-9EF6F909FACB}" dt="2020-08-18T10:22:37.140" v="17441" actId="478"/>
          <ac:inkMkLst>
            <pc:docMk/>
            <pc:sldMk cId="2790252067" sldId="265"/>
            <ac:inkMk id="335" creationId="{847E7B0D-50F7-7745-85A8-8028302464C5}"/>
          </ac:inkMkLst>
        </pc:inkChg>
        <pc:inkChg chg="add del mod">
          <ac:chgData name="Mark Hanly" userId="67462bc7-2b51-4455-b2e7-b5f944a4684a" providerId="ADAL" clId="{C331A30D-C042-C44B-8150-9EF6F909FACB}" dt="2020-08-18T10:22:37.140" v="17441" actId="478"/>
          <ac:inkMkLst>
            <pc:docMk/>
            <pc:sldMk cId="2790252067" sldId="265"/>
            <ac:inkMk id="336" creationId="{C060B403-0B97-A748-BD85-FC7544204CE9}"/>
          </ac:inkMkLst>
        </pc:inkChg>
        <pc:inkChg chg="add del mod">
          <ac:chgData name="Mark Hanly" userId="67462bc7-2b51-4455-b2e7-b5f944a4684a" providerId="ADAL" clId="{C331A30D-C042-C44B-8150-9EF6F909FACB}" dt="2020-08-18T10:22:37.140" v="17441" actId="478"/>
          <ac:inkMkLst>
            <pc:docMk/>
            <pc:sldMk cId="2790252067" sldId="265"/>
            <ac:inkMk id="337" creationId="{00CF6605-61C7-F744-AFBF-210FD56A582F}"/>
          </ac:inkMkLst>
        </pc:inkChg>
        <pc:inkChg chg="add del mod">
          <ac:chgData name="Mark Hanly" userId="67462bc7-2b51-4455-b2e7-b5f944a4684a" providerId="ADAL" clId="{C331A30D-C042-C44B-8150-9EF6F909FACB}" dt="2020-08-18T10:22:37.140" v="17441" actId="478"/>
          <ac:inkMkLst>
            <pc:docMk/>
            <pc:sldMk cId="2790252067" sldId="265"/>
            <ac:inkMk id="339" creationId="{918EAA7C-4B7D-994E-A809-8AA20220C156}"/>
          </ac:inkMkLst>
        </pc:inkChg>
        <pc:inkChg chg="add del mod">
          <ac:chgData name="Mark Hanly" userId="67462bc7-2b51-4455-b2e7-b5f944a4684a" providerId="ADAL" clId="{C331A30D-C042-C44B-8150-9EF6F909FACB}" dt="2020-08-18T10:22:37.140" v="17441" actId="478"/>
          <ac:inkMkLst>
            <pc:docMk/>
            <pc:sldMk cId="2790252067" sldId="265"/>
            <ac:inkMk id="340" creationId="{4F616620-4926-5544-B34D-81A67B186E31}"/>
          </ac:inkMkLst>
        </pc:inkChg>
        <pc:inkChg chg="add del mod">
          <ac:chgData name="Mark Hanly" userId="67462bc7-2b51-4455-b2e7-b5f944a4684a" providerId="ADAL" clId="{C331A30D-C042-C44B-8150-9EF6F909FACB}" dt="2020-08-18T10:22:37.140" v="17441" actId="478"/>
          <ac:inkMkLst>
            <pc:docMk/>
            <pc:sldMk cId="2790252067" sldId="265"/>
            <ac:inkMk id="341" creationId="{7F9FD0FE-9406-F741-A605-FE479DBB2C3B}"/>
          </ac:inkMkLst>
        </pc:inkChg>
        <pc:inkChg chg="add del mod topLvl">
          <ac:chgData name="Mark Hanly" userId="67462bc7-2b51-4455-b2e7-b5f944a4684a" providerId="ADAL" clId="{C331A30D-C042-C44B-8150-9EF6F909FACB}" dt="2020-08-18T10:22:37.140" v="17441" actId="478"/>
          <ac:inkMkLst>
            <pc:docMk/>
            <pc:sldMk cId="2790252067" sldId="265"/>
            <ac:inkMk id="342" creationId="{3CE009F0-8C70-1341-B771-A32A529B1C2F}"/>
          </ac:inkMkLst>
        </pc:inkChg>
        <pc:inkChg chg="add del mod">
          <ac:chgData name="Mark Hanly" userId="67462bc7-2b51-4455-b2e7-b5f944a4684a" providerId="ADAL" clId="{C331A30D-C042-C44B-8150-9EF6F909FACB}" dt="2020-08-18T10:22:37.140" v="17441" actId="478"/>
          <ac:inkMkLst>
            <pc:docMk/>
            <pc:sldMk cId="2790252067" sldId="265"/>
            <ac:inkMk id="343" creationId="{881E5503-0ED9-2346-A3DB-286965C2F764}"/>
          </ac:inkMkLst>
        </pc:inkChg>
        <pc:inkChg chg="add del mod topLvl">
          <ac:chgData name="Mark Hanly" userId="67462bc7-2b51-4455-b2e7-b5f944a4684a" providerId="ADAL" clId="{C331A30D-C042-C44B-8150-9EF6F909FACB}" dt="2020-08-18T10:22:37.140" v="17441" actId="478"/>
          <ac:inkMkLst>
            <pc:docMk/>
            <pc:sldMk cId="2790252067" sldId="265"/>
            <ac:inkMk id="344" creationId="{3B939E71-34F5-0A44-A11F-63E185017EDE}"/>
          </ac:inkMkLst>
        </pc:inkChg>
        <pc:inkChg chg="add del mod topLvl">
          <ac:chgData name="Mark Hanly" userId="67462bc7-2b51-4455-b2e7-b5f944a4684a" providerId="ADAL" clId="{C331A30D-C042-C44B-8150-9EF6F909FACB}" dt="2020-08-18T10:22:43.682" v="17442" actId="478"/>
          <ac:inkMkLst>
            <pc:docMk/>
            <pc:sldMk cId="2790252067" sldId="265"/>
            <ac:inkMk id="346" creationId="{927A7F6A-3F66-F64E-A182-53D735355C22}"/>
          </ac:inkMkLst>
        </pc:inkChg>
        <pc:inkChg chg="add del mod">
          <ac:chgData name="Mark Hanly" userId="67462bc7-2b51-4455-b2e7-b5f944a4684a" providerId="ADAL" clId="{C331A30D-C042-C44B-8150-9EF6F909FACB}" dt="2020-08-18T10:22:43.682" v="17442" actId="478"/>
          <ac:inkMkLst>
            <pc:docMk/>
            <pc:sldMk cId="2790252067" sldId="265"/>
            <ac:inkMk id="347" creationId="{0E955C29-E166-3941-9637-A35C70C42981}"/>
          </ac:inkMkLst>
        </pc:inkChg>
        <pc:inkChg chg="add del mod">
          <ac:chgData name="Mark Hanly" userId="67462bc7-2b51-4455-b2e7-b5f944a4684a" providerId="ADAL" clId="{C331A30D-C042-C44B-8150-9EF6F909FACB}" dt="2020-08-18T10:22:43.682" v="17442" actId="478"/>
          <ac:inkMkLst>
            <pc:docMk/>
            <pc:sldMk cId="2790252067" sldId="265"/>
            <ac:inkMk id="348" creationId="{B2AB941F-8180-974E-AE51-BDDAC294FDED}"/>
          </ac:inkMkLst>
        </pc:inkChg>
        <pc:inkChg chg="add del mod">
          <ac:chgData name="Mark Hanly" userId="67462bc7-2b51-4455-b2e7-b5f944a4684a" providerId="ADAL" clId="{C331A30D-C042-C44B-8150-9EF6F909FACB}" dt="2020-08-18T10:22:43.682" v="17442" actId="478"/>
          <ac:inkMkLst>
            <pc:docMk/>
            <pc:sldMk cId="2790252067" sldId="265"/>
            <ac:inkMk id="350" creationId="{BDD4D70B-1FD1-2C47-B4E5-D7EFEBE9F279}"/>
          </ac:inkMkLst>
        </pc:inkChg>
        <pc:inkChg chg="add del mod">
          <ac:chgData name="Mark Hanly" userId="67462bc7-2b51-4455-b2e7-b5f944a4684a" providerId="ADAL" clId="{C331A30D-C042-C44B-8150-9EF6F909FACB}" dt="2020-08-18T10:22:43.682" v="17442" actId="478"/>
          <ac:inkMkLst>
            <pc:docMk/>
            <pc:sldMk cId="2790252067" sldId="265"/>
            <ac:inkMk id="351" creationId="{0E0E6F52-3A1C-1B47-B842-2294CAE23C10}"/>
          </ac:inkMkLst>
        </pc:inkChg>
        <pc:inkChg chg="add del mod">
          <ac:chgData name="Mark Hanly" userId="67462bc7-2b51-4455-b2e7-b5f944a4684a" providerId="ADAL" clId="{C331A30D-C042-C44B-8150-9EF6F909FACB}" dt="2020-08-18T10:22:43.682" v="17442" actId="478"/>
          <ac:inkMkLst>
            <pc:docMk/>
            <pc:sldMk cId="2790252067" sldId="265"/>
            <ac:inkMk id="352" creationId="{B6C7BDDE-E053-5C44-93AB-1A35604BC32B}"/>
          </ac:inkMkLst>
        </pc:inkChg>
        <pc:inkChg chg="add del mod topLvl">
          <ac:chgData name="Mark Hanly" userId="67462bc7-2b51-4455-b2e7-b5f944a4684a" providerId="ADAL" clId="{C331A30D-C042-C44B-8150-9EF6F909FACB}" dt="2020-08-18T10:22:43.682" v="17442" actId="478"/>
          <ac:inkMkLst>
            <pc:docMk/>
            <pc:sldMk cId="2790252067" sldId="265"/>
            <ac:inkMk id="354" creationId="{6AD06852-7A7A-D649-8C2B-B051ED92F607}"/>
          </ac:inkMkLst>
        </pc:inkChg>
        <pc:inkChg chg="add del mod">
          <ac:chgData name="Mark Hanly" userId="67462bc7-2b51-4455-b2e7-b5f944a4684a" providerId="ADAL" clId="{C331A30D-C042-C44B-8150-9EF6F909FACB}" dt="2020-08-18T10:22:43.682" v="17442" actId="478"/>
          <ac:inkMkLst>
            <pc:docMk/>
            <pc:sldMk cId="2790252067" sldId="265"/>
            <ac:inkMk id="355" creationId="{2811B7AE-5EC4-5345-AC38-0FC3DD86505A}"/>
          </ac:inkMkLst>
        </pc:inkChg>
        <pc:inkChg chg="add del mod">
          <ac:chgData name="Mark Hanly" userId="67462bc7-2b51-4455-b2e7-b5f944a4684a" providerId="ADAL" clId="{C331A30D-C042-C44B-8150-9EF6F909FACB}" dt="2020-08-18T10:22:43.682" v="17442" actId="478"/>
          <ac:inkMkLst>
            <pc:docMk/>
            <pc:sldMk cId="2790252067" sldId="265"/>
            <ac:inkMk id="356" creationId="{6FC2A499-24EE-394F-ABCE-F22BC585D4E3}"/>
          </ac:inkMkLst>
        </pc:inkChg>
        <pc:inkChg chg="add del mod">
          <ac:chgData name="Mark Hanly" userId="67462bc7-2b51-4455-b2e7-b5f944a4684a" providerId="ADAL" clId="{C331A30D-C042-C44B-8150-9EF6F909FACB}" dt="2020-08-18T10:22:43.682" v="17442" actId="478"/>
          <ac:inkMkLst>
            <pc:docMk/>
            <pc:sldMk cId="2790252067" sldId="265"/>
            <ac:inkMk id="357" creationId="{7AE36DFB-EBA4-214F-B0AA-790E3B7F0A44}"/>
          </ac:inkMkLst>
        </pc:inkChg>
        <pc:inkChg chg="add del mod">
          <ac:chgData name="Mark Hanly" userId="67462bc7-2b51-4455-b2e7-b5f944a4684a" providerId="ADAL" clId="{C331A30D-C042-C44B-8150-9EF6F909FACB}" dt="2020-08-18T10:22:43.682" v="17442" actId="478"/>
          <ac:inkMkLst>
            <pc:docMk/>
            <pc:sldMk cId="2790252067" sldId="265"/>
            <ac:inkMk id="358" creationId="{83F0B22E-48CB-0B43-9B75-1B92AF0E2644}"/>
          </ac:inkMkLst>
        </pc:inkChg>
        <pc:inkChg chg="add mod">
          <ac:chgData name="Mark Hanly" userId="67462bc7-2b51-4455-b2e7-b5f944a4684a" providerId="ADAL" clId="{C331A30D-C042-C44B-8150-9EF6F909FACB}" dt="2020-08-18T10:39:03.535" v="18415"/>
          <ac:inkMkLst>
            <pc:docMk/>
            <pc:sldMk cId="2790252067" sldId="265"/>
            <ac:inkMk id="360" creationId="{6680AFAA-D1F4-D64B-9CE2-34D952B2067E}"/>
          </ac:inkMkLst>
        </pc:inkChg>
        <pc:inkChg chg="add mod">
          <ac:chgData name="Mark Hanly" userId="67462bc7-2b51-4455-b2e7-b5f944a4684a" providerId="ADAL" clId="{C331A30D-C042-C44B-8150-9EF6F909FACB}" dt="2020-08-18T10:39:03.535" v="18415"/>
          <ac:inkMkLst>
            <pc:docMk/>
            <pc:sldMk cId="2790252067" sldId="265"/>
            <ac:inkMk id="361" creationId="{CDD4CECF-03AF-1E4F-9375-63D86B35808D}"/>
          </ac:inkMkLst>
        </pc:inkChg>
        <pc:inkChg chg="add mod">
          <ac:chgData name="Mark Hanly" userId="67462bc7-2b51-4455-b2e7-b5f944a4684a" providerId="ADAL" clId="{C331A30D-C042-C44B-8150-9EF6F909FACB}" dt="2020-08-18T10:39:03.535" v="18415"/>
          <ac:inkMkLst>
            <pc:docMk/>
            <pc:sldMk cId="2790252067" sldId="265"/>
            <ac:inkMk id="363" creationId="{2957CB72-BBF2-6B41-9055-7B0C3284FEC8}"/>
          </ac:inkMkLst>
        </pc:inkChg>
        <pc:inkChg chg="add mod">
          <ac:chgData name="Mark Hanly" userId="67462bc7-2b51-4455-b2e7-b5f944a4684a" providerId="ADAL" clId="{C331A30D-C042-C44B-8150-9EF6F909FACB}" dt="2020-08-18T10:39:03.535" v="18415"/>
          <ac:inkMkLst>
            <pc:docMk/>
            <pc:sldMk cId="2790252067" sldId="265"/>
            <ac:inkMk id="365" creationId="{0A6A2E88-20DB-BD40-BF74-CE146024B9F5}"/>
          </ac:inkMkLst>
        </pc:inkChg>
        <pc:inkChg chg="add mod">
          <ac:chgData name="Mark Hanly" userId="67462bc7-2b51-4455-b2e7-b5f944a4684a" providerId="ADAL" clId="{C331A30D-C042-C44B-8150-9EF6F909FACB}" dt="2020-08-18T10:39:03.535" v="18415"/>
          <ac:inkMkLst>
            <pc:docMk/>
            <pc:sldMk cId="2790252067" sldId="265"/>
            <ac:inkMk id="366" creationId="{95BB5358-22EE-6E47-B997-9D3E524A0EF2}"/>
          </ac:inkMkLst>
        </pc:inkChg>
        <pc:inkChg chg="add mod">
          <ac:chgData name="Mark Hanly" userId="67462bc7-2b51-4455-b2e7-b5f944a4684a" providerId="ADAL" clId="{C331A30D-C042-C44B-8150-9EF6F909FACB}" dt="2020-08-18T10:39:03.535" v="18415"/>
          <ac:inkMkLst>
            <pc:docMk/>
            <pc:sldMk cId="2790252067" sldId="265"/>
            <ac:inkMk id="367" creationId="{922F42AD-7D9E-2442-BCE6-D3DF6DA4DC44}"/>
          </ac:inkMkLst>
        </pc:inkChg>
        <pc:inkChg chg="add mod">
          <ac:chgData name="Mark Hanly" userId="67462bc7-2b51-4455-b2e7-b5f944a4684a" providerId="ADAL" clId="{C331A30D-C042-C44B-8150-9EF6F909FACB}" dt="2020-08-18T10:39:03.535" v="18415"/>
          <ac:inkMkLst>
            <pc:docMk/>
            <pc:sldMk cId="2790252067" sldId="265"/>
            <ac:inkMk id="368" creationId="{8A6D41E4-A15A-F447-A076-ABDF8B56E766}"/>
          </ac:inkMkLst>
        </pc:inkChg>
        <pc:inkChg chg="add mod">
          <ac:chgData name="Mark Hanly" userId="67462bc7-2b51-4455-b2e7-b5f944a4684a" providerId="ADAL" clId="{C331A30D-C042-C44B-8150-9EF6F909FACB}" dt="2020-08-18T10:39:03.535" v="18415"/>
          <ac:inkMkLst>
            <pc:docMk/>
            <pc:sldMk cId="2790252067" sldId="265"/>
            <ac:inkMk id="369" creationId="{4C93D462-4DE2-584C-9B59-668D1FA1DF98}"/>
          </ac:inkMkLst>
        </pc:inkChg>
        <pc:inkChg chg="add mod">
          <ac:chgData name="Mark Hanly" userId="67462bc7-2b51-4455-b2e7-b5f944a4684a" providerId="ADAL" clId="{C331A30D-C042-C44B-8150-9EF6F909FACB}" dt="2020-08-18T10:39:06.808" v="18421"/>
          <ac:inkMkLst>
            <pc:docMk/>
            <pc:sldMk cId="2790252067" sldId="265"/>
            <ac:inkMk id="371" creationId="{237279E6-246A-8E4E-AA21-C7B28E54C1CC}"/>
          </ac:inkMkLst>
        </pc:inkChg>
        <pc:inkChg chg="add mod">
          <ac:chgData name="Mark Hanly" userId="67462bc7-2b51-4455-b2e7-b5f944a4684a" providerId="ADAL" clId="{C331A30D-C042-C44B-8150-9EF6F909FACB}" dt="2020-08-18T10:39:06.808" v="18421"/>
          <ac:inkMkLst>
            <pc:docMk/>
            <pc:sldMk cId="2790252067" sldId="265"/>
            <ac:inkMk id="372" creationId="{35E5078A-34C3-674B-A44F-E6B53FF80B7A}"/>
          </ac:inkMkLst>
        </pc:inkChg>
        <pc:inkChg chg="add mod">
          <ac:chgData name="Mark Hanly" userId="67462bc7-2b51-4455-b2e7-b5f944a4684a" providerId="ADAL" clId="{C331A30D-C042-C44B-8150-9EF6F909FACB}" dt="2020-08-18T10:39:06.808" v="18421"/>
          <ac:inkMkLst>
            <pc:docMk/>
            <pc:sldMk cId="2790252067" sldId="265"/>
            <ac:inkMk id="373" creationId="{AABB2ED8-2110-BA43-9E43-82833A4B77D3}"/>
          </ac:inkMkLst>
        </pc:inkChg>
        <pc:inkChg chg="add mod">
          <ac:chgData name="Mark Hanly" userId="67462bc7-2b51-4455-b2e7-b5f944a4684a" providerId="ADAL" clId="{C331A30D-C042-C44B-8150-9EF6F909FACB}" dt="2020-08-18T10:39:06.808" v="18421"/>
          <ac:inkMkLst>
            <pc:docMk/>
            <pc:sldMk cId="2790252067" sldId="265"/>
            <ac:inkMk id="374" creationId="{637A0603-3C66-6946-8DD8-35C14BFD4517}"/>
          </ac:inkMkLst>
        </pc:inkChg>
        <pc:inkChg chg="add">
          <ac:chgData name="Mark Hanly" userId="67462bc7-2b51-4455-b2e7-b5f944a4684a" providerId="ADAL" clId="{C331A30D-C042-C44B-8150-9EF6F909FACB}" dt="2020-08-18T10:39:05.908" v="18420" actId="9405"/>
          <ac:inkMkLst>
            <pc:docMk/>
            <pc:sldMk cId="2790252067" sldId="265"/>
            <ac:inkMk id="375" creationId="{63466770-2A55-F749-8FF1-375A3856D93E}"/>
          </ac:inkMkLst>
        </pc:inkChg>
        <pc:inkChg chg="add mod">
          <ac:chgData name="Mark Hanly" userId="67462bc7-2b51-4455-b2e7-b5f944a4684a" providerId="ADAL" clId="{C331A30D-C042-C44B-8150-9EF6F909FACB}" dt="2020-08-18T10:39:18.265" v="18424"/>
          <ac:inkMkLst>
            <pc:docMk/>
            <pc:sldMk cId="2790252067" sldId="265"/>
            <ac:inkMk id="378" creationId="{D204BE99-E946-3149-A2E8-9C4FBD3C210A}"/>
          </ac:inkMkLst>
        </pc:inkChg>
        <pc:inkChg chg="add mod">
          <ac:chgData name="Mark Hanly" userId="67462bc7-2b51-4455-b2e7-b5f944a4684a" providerId="ADAL" clId="{C331A30D-C042-C44B-8150-9EF6F909FACB}" dt="2020-08-18T10:39:18.265" v="18424"/>
          <ac:inkMkLst>
            <pc:docMk/>
            <pc:sldMk cId="2790252067" sldId="265"/>
            <ac:inkMk id="379" creationId="{B2BB43D2-8497-9740-8409-FE96A955A083}"/>
          </ac:inkMkLst>
        </pc:inkChg>
        <pc:inkChg chg="add mod">
          <ac:chgData name="Mark Hanly" userId="67462bc7-2b51-4455-b2e7-b5f944a4684a" providerId="ADAL" clId="{C331A30D-C042-C44B-8150-9EF6F909FACB}" dt="2020-08-18T10:39:22.224" v="18429"/>
          <ac:inkMkLst>
            <pc:docMk/>
            <pc:sldMk cId="2790252067" sldId="265"/>
            <ac:inkMk id="381" creationId="{E0980032-2057-704A-9EC0-5ED333BEF736}"/>
          </ac:inkMkLst>
        </pc:inkChg>
        <pc:inkChg chg="add mod">
          <ac:chgData name="Mark Hanly" userId="67462bc7-2b51-4455-b2e7-b5f944a4684a" providerId="ADAL" clId="{C331A30D-C042-C44B-8150-9EF6F909FACB}" dt="2020-08-18T10:39:22.224" v="18429"/>
          <ac:inkMkLst>
            <pc:docMk/>
            <pc:sldMk cId="2790252067" sldId="265"/>
            <ac:inkMk id="382" creationId="{62651EB9-DB9F-C541-9ADC-ABD4A633408B}"/>
          </ac:inkMkLst>
        </pc:inkChg>
        <pc:inkChg chg="add mod">
          <ac:chgData name="Mark Hanly" userId="67462bc7-2b51-4455-b2e7-b5f944a4684a" providerId="ADAL" clId="{C331A30D-C042-C44B-8150-9EF6F909FACB}" dt="2020-08-18T10:39:22.224" v="18429"/>
          <ac:inkMkLst>
            <pc:docMk/>
            <pc:sldMk cId="2790252067" sldId="265"/>
            <ac:inkMk id="383" creationId="{122A58C3-81E1-504D-AB2B-A5EE2A3E4251}"/>
          </ac:inkMkLst>
        </pc:inkChg>
        <pc:inkChg chg="add mod">
          <ac:chgData name="Mark Hanly" userId="67462bc7-2b51-4455-b2e7-b5f944a4684a" providerId="ADAL" clId="{C331A30D-C042-C44B-8150-9EF6F909FACB}" dt="2020-08-18T10:39:22.224" v="18429"/>
          <ac:inkMkLst>
            <pc:docMk/>
            <pc:sldMk cId="2790252067" sldId="265"/>
            <ac:inkMk id="384" creationId="{170B8920-B844-4D48-9446-245A8763C5BF}"/>
          </ac:inkMkLst>
        </pc:inkChg>
        <pc:inkChg chg="add mod">
          <ac:chgData name="Mark Hanly" userId="67462bc7-2b51-4455-b2e7-b5f944a4684a" providerId="ADAL" clId="{C331A30D-C042-C44B-8150-9EF6F909FACB}" dt="2020-08-18T10:39:38.254" v="18434"/>
          <ac:inkMkLst>
            <pc:docMk/>
            <pc:sldMk cId="2790252067" sldId="265"/>
            <ac:inkMk id="386" creationId="{F6490664-07FB-AA42-9C56-AA7604FD1281}"/>
          </ac:inkMkLst>
        </pc:inkChg>
        <pc:inkChg chg="add mod">
          <ac:chgData name="Mark Hanly" userId="67462bc7-2b51-4455-b2e7-b5f944a4684a" providerId="ADAL" clId="{C331A30D-C042-C44B-8150-9EF6F909FACB}" dt="2020-08-18T10:39:38.254" v="18434"/>
          <ac:inkMkLst>
            <pc:docMk/>
            <pc:sldMk cId="2790252067" sldId="265"/>
            <ac:inkMk id="387" creationId="{291053FA-7EAF-4443-BFF2-669AD28D533B}"/>
          </ac:inkMkLst>
        </pc:inkChg>
        <pc:inkChg chg="add mod">
          <ac:chgData name="Mark Hanly" userId="67462bc7-2b51-4455-b2e7-b5f944a4684a" providerId="ADAL" clId="{C331A30D-C042-C44B-8150-9EF6F909FACB}" dt="2020-08-18T10:39:38.254" v="18434"/>
          <ac:inkMkLst>
            <pc:docMk/>
            <pc:sldMk cId="2790252067" sldId="265"/>
            <ac:inkMk id="389" creationId="{55DED7AC-4393-F847-B686-EF7577C3B25B}"/>
          </ac:inkMkLst>
        </pc:inkChg>
        <pc:inkChg chg="add mod">
          <ac:chgData name="Mark Hanly" userId="67462bc7-2b51-4455-b2e7-b5f944a4684a" providerId="ADAL" clId="{C331A30D-C042-C44B-8150-9EF6F909FACB}" dt="2020-08-18T10:39:53.319" v="18442"/>
          <ac:inkMkLst>
            <pc:docMk/>
            <pc:sldMk cId="2790252067" sldId="265"/>
            <ac:inkMk id="391" creationId="{16267455-AA9A-C547-B1D8-81C6B764B679}"/>
          </ac:inkMkLst>
        </pc:inkChg>
        <pc:inkChg chg="add mod">
          <ac:chgData name="Mark Hanly" userId="67462bc7-2b51-4455-b2e7-b5f944a4684a" providerId="ADAL" clId="{C331A30D-C042-C44B-8150-9EF6F909FACB}" dt="2020-08-18T10:39:53.319" v="18442"/>
          <ac:inkMkLst>
            <pc:docMk/>
            <pc:sldMk cId="2790252067" sldId="265"/>
            <ac:inkMk id="392" creationId="{590090AD-2ABB-F94E-A760-560F1391BEB2}"/>
          </ac:inkMkLst>
        </pc:inkChg>
        <pc:inkChg chg="add mod">
          <ac:chgData name="Mark Hanly" userId="67462bc7-2b51-4455-b2e7-b5f944a4684a" providerId="ADAL" clId="{C331A30D-C042-C44B-8150-9EF6F909FACB}" dt="2020-08-18T10:39:53.319" v="18442"/>
          <ac:inkMkLst>
            <pc:docMk/>
            <pc:sldMk cId="2790252067" sldId="265"/>
            <ac:inkMk id="393" creationId="{1EC7A3D4-C892-FB41-BBA6-EBB866EA9D64}"/>
          </ac:inkMkLst>
        </pc:inkChg>
        <pc:inkChg chg="add mod">
          <ac:chgData name="Mark Hanly" userId="67462bc7-2b51-4455-b2e7-b5f944a4684a" providerId="ADAL" clId="{C331A30D-C042-C44B-8150-9EF6F909FACB}" dt="2020-08-18T10:39:53.319" v="18442"/>
          <ac:inkMkLst>
            <pc:docMk/>
            <pc:sldMk cId="2790252067" sldId="265"/>
            <ac:inkMk id="395" creationId="{E2E56FFF-7AD1-0F46-AC36-5512DB41A50D}"/>
          </ac:inkMkLst>
        </pc:inkChg>
        <pc:inkChg chg="add mod">
          <ac:chgData name="Mark Hanly" userId="67462bc7-2b51-4455-b2e7-b5f944a4684a" providerId="ADAL" clId="{C331A30D-C042-C44B-8150-9EF6F909FACB}" dt="2020-08-18T10:39:53.319" v="18442"/>
          <ac:inkMkLst>
            <pc:docMk/>
            <pc:sldMk cId="2790252067" sldId="265"/>
            <ac:inkMk id="397" creationId="{82359641-6099-D14C-A9A1-8DB592E85733}"/>
          </ac:inkMkLst>
        </pc:inkChg>
        <pc:inkChg chg="add mod">
          <ac:chgData name="Mark Hanly" userId="67462bc7-2b51-4455-b2e7-b5f944a4684a" providerId="ADAL" clId="{C331A30D-C042-C44B-8150-9EF6F909FACB}" dt="2020-08-18T10:39:57.798" v="18447"/>
          <ac:inkMkLst>
            <pc:docMk/>
            <pc:sldMk cId="2790252067" sldId="265"/>
            <ac:inkMk id="399" creationId="{345DC414-EF17-464D-B7E0-B84116CC6CE6}"/>
          </ac:inkMkLst>
        </pc:inkChg>
        <pc:inkChg chg="add mod">
          <ac:chgData name="Mark Hanly" userId="67462bc7-2b51-4455-b2e7-b5f944a4684a" providerId="ADAL" clId="{C331A30D-C042-C44B-8150-9EF6F909FACB}" dt="2020-08-18T10:39:57.798" v="18447"/>
          <ac:inkMkLst>
            <pc:docMk/>
            <pc:sldMk cId="2790252067" sldId="265"/>
            <ac:inkMk id="400" creationId="{371E481F-D4EB-0B42-8510-A64EBBA0DF07}"/>
          </ac:inkMkLst>
        </pc:inkChg>
        <pc:inkChg chg="add mod">
          <ac:chgData name="Mark Hanly" userId="67462bc7-2b51-4455-b2e7-b5f944a4684a" providerId="ADAL" clId="{C331A30D-C042-C44B-8150-9EF6F909FACB}" dt="2020-08-18T10:39:57.798" v="18447"/>
          <ac:inkMkLst>
            <pc:docMk/>
            <pc:sldMk cId="2790252067" sldId="265"/>
            <ac:inkMk id="401" creationId="{415811FE-9115-D44E-811D-8EA34AB885D2}"/>
          </ac:inkMkLst>
        </pc:inkChg>
        <pc:inkChg chg="add mod">
          <ac:chgData name="Mark Hanly" userId="67462bc7-2b51-4455-b2e7-b5f944a4684a" providerId="ADAL" clId="{C331A30D-C042-C44B-8150-9EF6F909FACB}" dt="2020-08-18T10:39:57.798" v="18447"/>
          <ac:inkMkLst>
            <pc:docMk/>
            <pc:sldMk cId="2790252067" sldId="265"/>
            <ac:inkMk id="402" creationId="{EFBC6414-A3A8-AD4F-85AF-9F9F44B3570F}"/>
          </ac:inkMkLst>
        </pc:inkChg>
        <pc:inkChg chg="add mod">
          <ac:chgData name="Mark Hanly" userId="67462bc7-2b51-4455-b2e7-b5f944a4684a" providerId="ADAL" clId="{C331A30D-C042-C44B-8150-9EF6F909FACB}" dt="2020-08-18T10:40:13.435" v="18451"/>
          <ac:inkMkLst>
            <pc:docMk/>
            <pc:sldMk cId="2790252067" sldId="265"/>
            <ac:inkMk id="404" creationId="{661CB5F3-49D6-9E44-A148-654205046DEE}"/>
          </ac:inkMkLst>
        </pc:inkChg>
        <pc:inkChg chg="add mod">
          <ac:chgData name="Mark Hanly" userId="67462bc7-2b51-4455-b2e7-b5f944a4684a" providerId="ADAL" clId="{C331A30D-C042-C44B-8150-9EF6F909FACB}" dt="2020-08-18T10:40:13.435" v="18451"/>
          <ac:inkMkLst>
            <pc:docMk/>
            <pc:sldMk cId="2790252067" sldId="265"/>
            <ac:inkMk id="405" creationId="{D212310C-34D5-724A-9DBB-D89295168337}"/>
          </ac:inkMkLst>
        </pc:inkChg>
        <pc:inkChg chg="add mod">
          <ac:chgData name="Mark Hanly" userId="67462bc7-2b51-4455-b2e7-b5f944a4684a" providerId="ADAL" clId="{C331A30D-C042-C44B-8150-9EF6F909FACB}" dt="2020-08-18T10:40:13.435" v="18451"/>
          <ac:inkMkLst>
            <pc:docMk/>
            <pc:sldMk cId="2790252067" sldId="265"/>
            <ac:inkMk id="406" creationId="{80C8E98D-9860-DB41-8BCA-57BB839A5DE5}"/>
          </ac:inkMkLst>
        </pc:inkChg>
        <pc:inkChg chg="add mod">
          <ac:chgData name="Mark Hanly" userId="67462bc7-2b51-4455-b2e7-b5f944a4684a" providerId="ADAL" clId="{C331A30D-C042-C44B-8150-9EF6F909FACB}" dt="2020-08-18T10:40:27.034" v="18460"/>
          <ac:inkMkLst>
            <pc:docMk/>
            <pc:sldMk cId="2790252067" sldId="265"/>
            <ac:inkMk id="408" creationId="{964721F0-632C-AD41-AD23-4BF87B921BF2}"/>
          </ac:inkMkLst>
        </pc:inkChg>
        <pc:inkChg chg="add mod">
          <ac:chgData name="Mark Hanly" userId="67462bc7-2b51-4455-b2e7-b5f944a4684a" providerId="ADAL" clId="{C331A30D-C042-C44B-8150-9EF6F909FACB}" dt="2020-08-18T10:40:27.034" v="18460"/>
          <ac:inkMkLst>
            <pc:docMk/>
            <pc:sldMk cId="2790252067" sldId="265"/>
            <ac:inkMk id="409" creationId="{B5348F56-4079-EA4C-8243-1315ADE8CC69}"/>
          </ac:inkMkLst>
        </pc:inkChg>
        <pc:inkChg chg="add mod">
          <ac:chgData name="Mark Hanly" userId="67462bc7-2b51-4455-b2e7-b5f944a4684a" providerId="ADAL" clId="{C331A30D-C042-C44B-8150-9EF6F909FACB}" dt="2020-08-18T10:40:27.034" v="18460"/>
          <ac:inkMkLst>
            <pc:docMk/>
            <pc:sldMk cId="2790252067" sldId="265"/>
            <ac:inkMk id="411" creationId="{27DC1320-7AEF-2840-B6E2-3A1B902ED2DA}"/>
          </ac:inkMkLst>
        </pc:inkChg>
        <pc:inkChg chg="add mod">
          <ac:chgData name="Mark Hanly" userId="67462bc7-2b51-4455-b2e7-b5f944a4684a" providerId="ADAL" clId="{C331A30D-C042-C44B-8150-9EF6F909FACB}" dt="2020-08-18T10:40:27.034" v="18460"/>
          <ac:inkMkLst>
            <pc:docMk/>
            <pc:sldMk cId="2790252067" sldId="265"/>
            <ac:inkMk id="413" creationId="{B2B0E35F-D771-F247-8DA8-24F462D89270}"/>
          </ac:inkMkLst>
        </pc:inkChg>
        <pc:inkChg chg="add mod">
          <ac:chgData name="Mark Hanly" userId="67462bc7-2b51-4455-b2e7-b5f944a4684a" providerId="ADAL" clId="{C331A30D-C042-C44B-8150-9EF6F909FACB}" dt="2020-08-18T10:40:27.034" v="18460"/>
          <ac:inkMkLst>
            <pc:docMk/>
            <pc:sldMk cId="2790252067" sldId="265"/>
            <ac:inkMk id="415" creationId="{75200AF5-AB19-0C4A-A2BD-28DEB4F228E0}"/>
          </ac:inkMkLst>
        </pc:inkChg>
        <pc:inkChg chg="add mod">
          <ac:chgData name="Mark Hanly" userId="67462bc7-2b51-4455-b2e7-b5f944a4684a" providerId="ADAL" clId="{C331A30D-C042-C44B-8150-9EF6F909FACB}" dt="2020-08-18T10:40:33.050" v="18466"/>
          <ac:inkMkLst>
            <pc:docMk/>
            <pc:sldMk cId="2790252067" sldId="265"/>
            <ac:inkMk id="417" creationId="{565D1209-2490-3742-A5EF-9092F32B7D91}"/>
          </ac:inkMkLst>
        </pc:inkChg>
        <pc:inkChg chg="add mod">
          <ac:chgData name="Mark Hanly" userId="67462bc7-2b51-4455-b2e7-b5f944a4684a" providerId="ADAL" clId="{C331A30D-C042-C44B-8150-9EF6F909FACB}" dt="2020-08-18T10:40:33.050" v="18466"/>
          <ac:inkMkLst>
            <pc:docMk/>
            <pc:sldMk cId="2790252067" sldId="265"/>
            <ac:inkMk id="418" creationId="{1F7CE214-17C7-2D41-B972-BAC52022A69A}"/>
          </ac:inkMkLst>
        </pc:inkChg>
        <pc:inkChg chg="add mod">
          <ac:chgData name="Mark Hanly" userId="67462bc7-2b51-4455-b2e7-b5f944a4684a" providerId="ADAL" clId="{C331A30D-C042-C44B-8150-9EF6F909FACB}" dt="2020-08-18T10:40:33.050" v="18466"/>
          <ac:inkMkLst>
            <pc:docMk/>
            <pc:sldMk cId="2790252067" sldId="265"/>
            <ac:inkMk id="419" creationId="{9A960480-1D2C-E74A-B7C3-65AC42A5504B}"/>
          </ac:inkMkLst>
        </pc:inkChg>
        <pc:inkChg chg="add mod">
          <ac:chgData name="Mark Hanly" userId="67462bc7-2b51-4455-b2e7-b5f944a4684a" providerId="ADAL" clId="{C331A30D-C042-C44B-8150-9EF6F909FACB}" dt="2020-08-18T10:40:33.050" v="18466"/>
          <ac:inkMkLst>
            <pc:docMk/>
            <pc:sldMk cId="2790252067" sldId="265"/>
            <ac:inkMk id="420" creationId="{86C6A485-D0C0-4143-AEBB-0868173AE9C8}"/>
          </ac:inkMkLst>
        </pc:inkChg>
        <pc:inkChg chg="add mod">
          <ac:chgData name="Mark Hanly" userId="67462bc7-2b51-4455-b2e7-b5f944a4684a" providerId="ADAL" clId="{C331A30D-C042-C44B-8150-9EF6F909FACB}" dt="2020-08-18T10:40:33.050" v="18466"/>
          <ac:inkMkLst>
            <pc:docMk/>
            <pc:sldMk cId="2790252067" sldId="265"/>
            <ac:inkMk id="421" creationId="{D3EF1E85-A002-5146-9F86-3D01006E1D16}"/>
          </ac:inkMkLst>
        </pc:inkChg>
        <pc:inkChg chg="add mod">
          <ac:chgData name="Mark Hanly" userId="67462bc7-2b51-4455-b2e7-b5f944a4684a" providerId="ADAL" clId="{C331A30D-C042-C44B-8150-9EF6F909FACB}" dt="2020-08-18T10:40:46.747" v="18473"/>
          <ac:inkMkLst>
            <pc:docMk/>
            <pc:sldMk cId="2790252067" sldId="265"/>
            <ac:inkMk id="423" creationId="{13B5DAAA-D693-3C46-8E2F-6281D5C11D20}"/>
          </ac:inkMkLst>
        </pc:inkChg>
        <pc:inkChg chg="add mod">
          <ac:chgData name="Mark Hanly" userId="67462bc7-2b51-4455-b2e7-b5f944a4684a" providerId="ADAL" clId="{C331A30D-C042-C44B-8150-9EF6F909FACB}" dt="2020-08-18T10:40:46.747" v="18473"/>
          <ac:inkMkLst>
            <pc:docMk/>
            <pc:sldMk cId="2790252067" sldId="265"/>
            <ac:inkMk id="424" creationId="{3D3B6F83-32FD-FF41-9691-1A5BB68AEF6E}"/>
          </ac:inkMkLst>
        </pc:inkChg>
        <pc:inkChg chg="add mod">
          <ac:chgData name="Mark Hanly" userId="67462bc7-2b51-4455-b2e7-b5f944a4684a" providerId="ADAL" clId="{C331A30D-C042-C44B-8150-9EF6F909FACB}" dt="2020-08-18T10:40:46.747" v="18473"/>
          <ac:inkMkLst>
            <pc:docMk/>
            <pc:sldMk cId="2790252067" sldId="265"/>
            <ac:inkMk id="425" creationId="{ACDCFA5A-B7B2-7F4A-A7E7-D459397ABC6F}"/>
          </ac:inkMkLst>
        </pc:inkChg>
        <pc:inkChg chg="add mod">
          <ac:chgData name="Mark Hanly" userId="67462bc7-2b51-4455-b2e7-b5f944a4684a" providerId="ADAL" clId="{C331A30D-C042-C44B-8150-9EF6F909FACB}" dt="2020-08-18T10:40:46.747" v="18473"/>
          <ac:inkMkLst>
            <pc:docMk/>
            <pc:sldMk cId="2790252067" sldId="265"/>
            <ac:inkMk id="427" creationId="{5BE8354A-66BC-6D44-B1F0-41EA74204498}"/>
          </ac:inkMkLst>
        </pc:inkChg>
        <pc:inkChg chg="add mod">
          <ac:chgData name="Mark Hanly" userId="67462bc7-2b51-4455-b2e7-b5f944a4684a" providerId="ADAL" clId="{C331A30D-C042-C44B-8150-9EF6F909FACB}" dt="2020-08-18T10:40:46.747" v="18473"/>
          <ac:inkMkLst>
            <pc:docMk/>
            <pc:sldMk cId="2790252067" sldId="265"/>
            <ac:inkMk id="428" creationId="{D16F6181-6EEB-304F-A78D-ECC9DE63E082}"/>
          </ac:inkMkLst>
        </pc:inkChg>
        <pc:inkChg chg="add mod">
          <ac:chgData name="Mark Hanly" userId="67462bc7-2b51-4455-b2e7-b5f944a4684a" providerId="ADAL" clId="{C331A30D-C042-C44B-8150-9EF6F909FACB}" dt="2020-08-18T10:41:11.701" v="18482"/>
          <ac:inkMkLst>
            <pc:docMk/>
            <pc:sldMk cId="2790252067" sldId="265"/>
            <ac:inkMk id="430" creationId="{E9528835-6C08-E34B-A799-4C894F839AF6}"/>
          </ac:inkMkLst>
        </pc:inkChg>
        <pc:inkChg chg="add mod">
          <ac:chgData name="Mark Hanly" userId="67462bc7-2b51-4455-b2e7-b5f944a4684a" providerId="ADAL" clId="{C331A30D-C042-C44B-8150-9EF6F909FACB}" dt="2020-08-18T10:41:11.701" v="18482"/>
          <ac:inkMkLst>
            <pc:docMk/>
            <pc:sldMk cId="2790252067" sldId="265"/>
            <ac:inkMk id="431" creationId="{65BBC909-096C-B04A-9331-25EEECB5F79B}"/>
          </ac:inkMkLst>
        </pc:inkChg>
        <pc:inkChg chg="add mod">
          <ac:chgData name="Mark Hanly" userId="67462bc7-2b51-4455-b2e7-b5f944a4684a" providerId="ADAL" clId="{C331A30D-C042-C44B-8150-9EF6F909FACB}" dt="2020-08-18T10:41:11.701" v="18482"/>
          <ac:inkMkLst>
            <pc:docMk/>
            <pc:sldMk cId="2790252067" sldId="265"/>
            <ac:inkMk id="432" creationId="{6AFC49CD-33B3-F948-949A-361D943CD55B}"/>
          </ac:inkMkLst>
        </pc:inkChg>
        <pc:inkChg chg="add mod">
          <ac:chgData name="Mark Hanly" userId="67462bc7-2b51-4455-b2e7-b5f944a4684a" providerId="ADAL" clId="{C331A30D-C042-C44B-8150-9EF6F909FACB}" dt="2020-08-18T10:41:11.701" v="18482"/>
          <ac:inkMkLst>
            <pc:docMk/>
            <pc:sldMk cId="2790252067" sldId="265"/>
            <ac:inkMk id="434" creationId="{A2A8BF1B-AA62-6F4F-86F3-5D3F49321227}"/>
          </ac:inkMkLst>
        </pc:inkChg>
        <pc:inkChg chg="add mod">
          <ac:chgData name="Mark Hanly" userId="67462bc7-2b51-4455-b2e7-b5f944a4684a" providerId="ADAL" clId="{C331A30D-C042-C44B-8150-9EF6F909FACB}" dt="2020-08-18T10:41:11.701" v="18482"/>
          <ac:inkMkLst>
            <pc:docMk/>
            <pc:sldMk cId="2790252067" sldId="265"/>
            <ac:inkMk id="435" creationId="{637D5667-69DE-AB49-848D-A309D37CC31D}"/>
          </ac:inkMkLst>
        </pc:inkChg>
        <pc:inkChg chg="add mod">
          <ac:chgData name="Mark Hanly" userId="67462bc7-2b51-4455-b2e7-b5f944a4684a" providerId="ADAL" clId="{C331A30D-C042-C44B-8150-9EF6F909FACB}" dt="2020-08-18T10:41:11.701" v="18482"/>
          <ac:inkMkLst>
            <pc:docMk/>
            <pc:sldMk cId="2790252067" sldId="265"/>
            <ac:inkMk id="436" creationId="{3AE8ABE2-731F-D240-B630-04F451FC9B5E}"/>
          </ac:inkMkLst>
        </pc:inkChg>
        <pc:inkChg chg="add mod">
          <ac:chgData name="Mark Hanly" userId="67462bc7-2b51-4455-b2e7-b5f944a4684a" providerId="ADAL" clId="{C331A30D-C042-C44B-8150-9EF6F909FACB}" dt="2020-08-18T10:41:11.701" v="18482"/>
          <ac:inkMkLst>
            <pc:docMk/>
            <pc:sldMk cId="2790252067" sldId="265"/>
            <ac:inkMk id="437" creationId="{A15D858E-211E-5F47-92C4-A3471EA53703}"/>
          </ac:inkMkLst>
        </pc:inkChg>
        <pc:inkChg chg="add mod">
          <ac:chgData name="Mark Hanly" userId="67462bc7-2b51-4455-b2e7-b5f944a4684a" providerId="ADAL" clId="{C331A30D-C042-C44B-8150-9EF6F909FACB}" dt="2020-08-18T10:41:40.817" v="18485"/>
          <ac:inkMkLst>
            <pc:docMk/>
            <pc:sldMk cId="2790252067" sldId="265"/>
            <ac:inkMk id="439" creationId="{121F8D2E-07E6-7D43-9E26-AF38EE8B00CA}"/>
          </ac:inkMkLst>
        </pc:inkChg>
        <pc:inkChg chg="add mod">
          <ac:chgData name="Mark Hanly" userId="67462bc7-2b51-4455-b2e7-b5f944a4684a" providerId="ADAL" clId="{C331A30D-C042-C44B-8150-9EF6F909FACB}" dt="2020-08-18T10:41:40.817" v="18485"/>
          <ac:inkMkLst>
            <pc:docMk/>
            <pc:sldMk cId="2790252067" sldId="265"/>
            <ac:inkMk id="440" creationId="{8435FBBF-9D1C-C542-9436-85A25AB5F00F}"/>
          </ac:inkMkLst>
        </pc:inkChg>
        <pc:inkChg chg="add mod">
          <ac:chgData name="Mark Hanly" userId="67462bc7-2b51-4455-b2e7-b5f944a4684a" providerId="ADAL" clId="{C331A30D-C042-C44B-8150-9EF6F909FACB}" dt="2020-08-18T10:41:44.575" v="18495"/>
          <ac:inkMkLst>
            <pc:docMk/>
            <pc:sldMk cId="2790252067" sldId="265"/>
            <ac:inkMk id="442" creationId="{CE5426F5-EF96-984B-8EF0-39AE49AEFDFE}"/>
          </ac:inkMkLst>
        </pc:inkChg>
        <pc:inkChg chg="add mod">
          <ac:chgData name="Mark Hanly" userId="67462bc7-2b51-4455-b2e7-b5f944a4684a" providerId="ADAL" clId="{C331A30D-C042-C44B-8150-9EF6F909FACB}" dt="2020-08-18T10:41:44.575" v="18495"/>
          <ac:inkMkLst>
            <pc:docMk/>
            <pc:sldMk cId="2790252067" sldId="265"/>
            <ac:inkMk id="443" creationId="{2766BDA5-F0D3-2540-AA54-79C48946FAC2}"/>
          </ac:inkMkLst>
        </pc:inkChg>
        <pc:inkChg chg="add mod">
          <ac:chgData name="Mark Hanly" userId="67462bc7-2b51-4455-b2e7-b5f944a4684a" providerId="ADAL" clId="{C331A30D-C042-C44B-8150-9EF6F909FACB}" dt="2020-08-18T10:41:44.575" v="18495"/>
          <ac:inkMkLst>
            <pc:docMk/>
            <pc:sldMk cId="2790252067" sldId="265"/>
            <ac:inkMk id="444" creationId="{572B5A34-6922-6945-AC51-A4A1A878273A}"/>
          </ac:inkMkLst>
        </pc:inkChg>
        <pc:inkChg chg="add mod">
          <ac:chgData name="Mark Hanly" userId="67462bc7-2b51-4455-b2e7-b5f944a4684a" providerId="ADAL" clId="{C331A30D-C042-C44B-8150-9EF6F909FACB}" dt="2020-08-18T10:41:44.575" v="18495"/>
          <ac:inkMkLst>
            <pc:docMk/>
            <pc:sldMk cId="2790252067" sldId="265"/>
            <ac:inkMk id="445" creationId="{33CC2448-0D84-3F47-B954-C518DB624F5A}"/>
          </ac:inkMkLst>
        </pc:inkChg>
        <pc:inkChg chg="add mod">
          <ac:chgData name="Mark Hanly" userId="67462bc7-2b51-4455-b2e7-b5f944a4684a" providerId="ADAL" clId="{C331A30D-C042-C44B-8150-9EF6F909FACB}" dt="2020-08-18T10:41:44.575" v="18495"/>
          <ac:inkMkLst>
            <pc:docMk/>
            <pc:sldMk cId="2790252067" sldId="265"/>
            <ac:inkMk id="446" creationId="{EA2FD053-C94C-F645-BC5F-7E2CCCAA534B}"/>
          </ac:inkMkLst>
        </pc:inkChg>
        <pc:inkChg chg="add mod">
          <ac:chgData name="Mark Hanly" userId="67462bc7-2b51-4455-b2e7-b5f944a4684a" providerId="ADAL" clId="{C331A30D-C042-C44B-8150-9EF6F909FACB}" dt="2020-08-18T10:41:44.575" v="18495"/>
          <ac:inkMkLst>
            <pc:docMk/>
            <pc:sldMk cId="2790252067" sldId="265"/>
            <ac:inkMk id="447" creationId="{D2A8D86C-6A21-9347-9FF5-A75EBB6C4A71}"/>
          </ac:inkMkLst>
        </pc:inkChg>
        <pc:inkChg chg="add mod">
          <ac:chgData name="Mark Hanly" userId="67462bc7-2b51-4455-b2e7-b5f944a4684a" providerId="ADAL" clId="{C331A30D-C042-C44B-8150-9EF6F909FACB}" dt="2020-08-18T10:41:44.575" v="18495"/>
          <ac:inkMkLst>
            <pc:docMk/>
            <pc:sldMk cId="2790252067" sldId="265"/>
            <ac:inkMk id="448" creationId="{531150F8-9E22-A947-83BD-2672DB2DC8CE}"/>
          </ac:inkMkLst>
        </pc:inkChg>
        <pc:inkChg chg="add">
          <ac:chgData name="Mark Hanly" userId="67462bc7-2b51-4455-b2e7-b5f944a4684a" providerId="ADAL" clId="{C331A30D-C042-C44B-8150-9EF6F909FACB}" dt="2020-08-18T10:41:43.682" v="18493" actId="9405"/>
          <ac:inkMkLst>
            <pc:docMk/>
            <pc:sldMk cId="2790252067" sldId="265"/>
            <ac:inkMk id="449" creationId="{6A00F650-F274-6044-AF42-76634C99F093}"/>
          </ac:inkMkLst>
        </pc:inkChg>
        <pc:inkChg chg="add">
          <ac:chgData name="Mark Hanly" userId="67462bc7-2b51-4455-b2e7-b5f944a4684a" providerId="ADAL" clId="{C331A30D-C042-C44B-8150-9EF6F909FACB}" dt="2020-08-18T10:41:43.849" v="18494" actId="9405"/>
          <ac:inkMkLst>
            <pc:docMk/>
            <pc:sldMk cId="2790252067" sldId="265"/>
            <ac:inkMk id="450" creationId="{BB5DC548-8E96-274F-A530-4C89190623A9}"/>
          </ac:inkMkLst>
        </pc:inkChg>
        <pc:inkChg chg="add mod">
          <ac:chgData name="Mark Hanly" userId="67462bc7-2b51-4455-b2e7-b5f944a4684a" providerId="ADAL" clId="{C331A30D-C042-C44B-8150-9EF6F909FACB}" dt="2020-08-18T10:41:58.271" v="18501"/>
          <ac:inkMkLst>
            <pc:docMk/>
            <pc:sldMk cId="2790252067" sldId="265"/>
            <ac:inkMk id="452" creationId="{CE775DE2-FFC2-AF41-8A9A-E869B7768E57}"/>
          </ac:inkMkLst>
        </pc:inkChg>
        <pc:inkChg chg="add mod">
          <ac:chgData name="Mark Hanly" userId="67462bc7-2b51-4455-b2e7-b5f944a4684a" providerId="ADAL" clId="{C331A30D-C042-C44B-8150-9EF6F909FACB}" dt="2020-08-18T10:41:58.271" v="18501"/>
          <ac:inkMkLst>
            <pc:docMk/>
            <pc:sldMk cId="2790252067" sldId="265"/>
            <ac:inkMk id="453" creationId="{F4D28EBC-48D1-2745-A685-9811FD6A26A2}"/>
          </ac:inkMkLst>
        </pc:inkChg>
        <pc:inkChg chg="add mod">
          <ac:chgData name="Mark Hanly" userId="67462bc7-2b51-4455-b2e7-b5f944a4684a" providerId="ADAL" clId="{C331A30D-C042-C44B-8150-9EF6F909FACB}" dt="2020-08-18T10:41:58.271" v="18501"/>
          <ac:inkMkLst>
            <pc:docMk/>
            <pc:sldMk cId="2790252067" sldId="265"/>
            <ac:inkMk id="454" creationId="{44D5B56B-FC94-D247-A61B-34A7217525BE}"/>
          </ac:inkMkLst>
        </pc:inkChg>
        <pc:inkChg chg="add mod">
          <ac:chgData name="Mark Hanly" userId="67462bc7-2b51-4455-b2e7-b5f944a4684a" providerId="ADAL" clId="{C331A30D-C042-C44B-8150-9EF6F909FACB}" dt="2020-08-18T10:41:58.271" v="18501"/>
          <ac:inkMkLst>
            <pc:docMk/>
            <pc:sldMk cId="2790252067" sldId="265"/>
            <ac:inkMk id="455" creationId="{A1591DCD-B805-0948-8D02-33B338560119}"/>
          </ac:inkMkLst>
        </pc:inkChg>
        <pc:inkChg chg="add mod">
          <ac:chgData name="Mark Hanly" userId="67462bc7-2b51-4455-b2e7-b5f944a4684a" providerId="ADAL" clId="{C331A30D-C042-C44B-8150-9EF6F909FACB}" dt="2020-08-18T10:41:58.271" v="18501"/>
          <ac:inkMkLst>
            <pc:docMk/>
            <pc:sldMk cId="2790252067" sldId="265"/>
            <ac:inkMk id="456" creationId="{353892E2-39D6-2847-A373-F0F577305DBF}"/>
          </ac:inkMkLst>
        </pc:inkChg>
        <pc:inkChg chg="add mod">
          <ac:chgData name="Mark Hanly" userId="67462bc7-2b51-4455-b2e7-b5f944a4684a" providerId="ADAL" clId="{C331A30D-C042-C44B-8150-9EF6F909FACB}" dt="2020-08-18T10:42:06.864" v="18505"/>
          <ac:inkMkLst>
            <pc:docMk/>
            <pc:sldMk cId="2790252067" sldId="265"/>
            <ac:inkMk id="459" creationId="{8DFEF955-E371-BB45-ABD0-227781ADAE96}"/>
          </ac:inkMkLst>
        </pc:inkChg>
        <pc:inkChg chg="add mod">
          <ac:chgData name="Mark Hanly" userId="67462bc7-2b51-4455-b2e7-b5f944a4684a" providerId="ADAL" clId="{C331A30D-C042-C44B-8150-9EF6F909FACB}" dt="2020-08-18T10:42:06.864" v="18505"/>
          <ac:inkMkLst>
            <pc:docMk/>
            <pc:sldMk cId="2790252067" sldId="265"/>
            <ac:inkMk id="460" creationId="{0117A0C8-401A-1E47-8D4F-55BA21CE4024}"/>
          </ac:inkMkLst>
        </pc:inkChg>
        <pc:inkChg chg="add mod">
          <ac:chgData name="Mark Hanly" userId="67462bc7-2b51-4455-b2e7-b5f944a4684a" providerId="ADAL" clId="{C331A30D-C042-C44B-8150-9EF6F909FACB}" dt="2020-08-18T10:42:06.864" v="18505"/>
          <ac:inkMkLst>
            <pc:docMk/>
            <pc:sldMk cId="2790252067" sldId="265"/>
            <ac:inkMk id="461" creationId="{AB77D486-7361-E342-8AF7-BCBC2767AF72}"/>
          </ac:inkMkLst>
        </pc:inkChg>
        <pc:inkChg chg="add mod">
          <ac:chgData name="Mark Hanly" userId="67462bc7-2b51-4455-b2e7-b5f944a4684a" providerId="ADAL" clId="{C331A30D-C042-C44B-8150-9EF6F909FACB}" dt="2020-08-18T10:42:18.553" v="18521"/>
          <ac:inkMkLst>
            <pc:docMk/>
            <pc:sldMk cId="2790252067" sldId="265"/>
            <ac:inkMk id="463" creationId="{54875C3D-7851-CA47-AB1A-A3CC7C1AB8B9}"/>
          </ac:inkMkLst>
        </pc:inkChg>
        <pc:inkChg chg="add mod">
          <ac:chgData name="Mark Hanly" userId="67462bc7-2b51-4455-b2e7-b5f944a4684a" providerId="ADAL" clId="{C331A30D-C042-C44B-8150-9EF6F909FACB}" dt="2020-08-18T10:42:18.553" v="18521"/>
          <ac:inkMkLst>
            <pc:docMk/>
            <pc:sldMk cId="2790252067" sldId="265"/>
            <ac:inkMk id="464" creationId="{7F84C74E-8747-A946-AF44-80ECBCA214EB}"/>
          </ac:inkMkLst>
        </pc:inkChg>
        <pc:inkChg chg="add mod">
          <ac:chgData name="Mark Hanly" userId="67462bc7-2b51-4455-b2e7-b5f944a4684a" providerId="ADAL" clId="{C331A30D-C042-C44B-8150-9EF6F909FACB}" dt="2020-08-18T10:42:18.553" v="18521"/>
          <ac:inkMkLst>
            <pc:docMk/>
            <pc:sldMk cId="2790252067" sldId="265"/>
            <ac:inkMk id="466" creationId="{79C373DD-CBF5-DF46-BB1D-938C4538C2C3}"/>
          </ac:inkMkLst>
        </pc:inkChg>
        <pc:inkChg chg="add mod">
          <ac:chgData name="Mark Hanly" userId="67462bc7-2b51-4455-b2e7-b5f944a4684a" providerId="ADAL" clId="{C331A30D-C042-C44B-8150-9EF6F909FACB}" dt="2020-08-18T10:42:18.553" v="18521"/>
          <ac:inkMkLst>
            <pc:docMk/>
            <pc:sldMk cId="2790252067" sldId="265"/>
            <ac:inkMk id="467" creationId="{0AFFE690-2574-6144-970E-D403D454105E}"/>
          </ac:inkMkLst>
        </pc:inkChg>
        <pc:inkChg chg="add mod">
          <ac:chgData name="Mark Hanly" userId="67462bc7-2b51-4455-b2e7-b5f944a4684a" providerId="ADAL" clId="{C331A30D-C042-C44B-8150-9EF6F909FACB}" dt="2020-08-18T10:42:18.553" v="18521"/>
          <ac:inkMkLst>
            <pc:docMk/>
            <pc:sldMk cId="2790252067" sldId="265"/>
            <ac:inkMk id="468" creationId="{CC7550AD-AD28-784C-9474-58463CD18D12}"/>
          </ac:inkMkLst>
        </pc:inkChg>
        <pc:inkChg chg="add mod">
          <ac:chgData name="Mark Hanly" userId="67462bc7-2b51-4455-b2e7-b5f944a4684a" providerId="ADAL" clId="{C331A30D-C042-C44B-8150-9EF6F909FACB}" dt="2020-08-18T10:42:18.553" v="18521"/>
          <ac:inkMkLst>
            <pc:docMk/>
            <pc:sldMk cId="2790252067" sldId="265"/>
            <ac:inkMk id="469" creationId="{F5AD7BD3-522B-B042-B9AC-1EF4E9558721}"/>
          </ac:inkMkLst>
        </pc:inkChg>
        <pc:inkChg chg="add mod">
          <ac:chgData name="Mark Hanly" userId="67462bc7-2b51-4455-b2e7-b5f944a4684a" providerId="ADAL" clId="{C331A30D-C042-C44B-8150-9EF6F909FACB}" dt="2020-08-18T10:42:18.553" v="18521"/>
          <ac:inkMkLst>
            <pc:docMk/>
            <pc:sldMk cId="2790252067" sldId="265"/>
            <ac:inkMk id="470" creationId="{63231AD0-3A4F-EB4E-87CE-E0A792FFF9CC}"/>
          </ac:inkMkLst>
        </pc:inkChg>
        <pc:inkChg chg="add mod">
          <ac:chgData name="Mark Hanly" userId="67462bc7-2b51-4455-b2e7-b5f944a4684a" providerId="ADAL" clId="{C331A30D-C042-C44B-8150-9EF6F909FACB}" dt="2020-08-18T10:42:18.553" v="18521"/>
          <ac:inkMkLst>
            <pc:docMk/>
            <pc:sldMk cId="2790252067" sldId="265"/>
            <ac:inkMk id="471" creationId="{38ED98F2-F46C-A147-A2E3-60E51E645462}"/>
          </ac:inkMkLst>
        </pc:inkChg>
        <pc:inkChg chg="add mod">
          <ac:chgData name="Mark Hanly" userId="67462bc7-2b51-4455-b2e7-b5f944a4684a" providerId="ADAL" clId="{C331A30D-C042-C44B-8150-9EF6F909FACB}" dt="2020-08-18T10:42:18.553" v="18521"/>
          <ac:inkMkLst>
            <pc:docMk/>
            <pc:sldMk cId="2790252067" sldId="265"/>
            <ac:inkMk id="472" creationId="{6F9D8922-81E3-FF42-9ED9-FBD471739B11}"/>
          </ac:inkMkLst>
        </pc:inkChg>
        <pc:inkChg chg="add">
          <ac:chgData name="Mark Hanly" userId="67462bc7-2b51-4455-b2e7-b5f944a4684a" providerId="ADAL" clId="{C331A30D-C042-C44B-8150-9EF6F909FACB}" dt="2020-08-18T10:42:15.798" v="18516" actId="9405"/>
          <ac:inkMkLst>
            <pc:docMk/>
            <pc:sldMk cId="2790252067" sldId="265"/>
            <ac:inkMk id="473" creationId="{C9109801-06A4-484C-AEA1-F598DF0DEBCD}"/>
          </ac:inkMkLst>
        </pc:inkChg>
        <pc:inkChg chg="add mod">
          <ac:chgData name="Mark Hanly" userId="67462bc7-2b51-4455-b2e7-b5f944a4684a" providerId="ADAL" clId="{C331A30D-C042-C44B-8150-9EF6F909FACB}" dt="2020-08-18T10:42:18.553" v="18521"/>
          <ac:inkMkLst>
            <pc:docMk/>
            <pc:sldMk cId="2790252067" sldId="265"/>
            <ac:inkMk id="474" creationId="{CE598128-0F80-4844-9DA4-17EBCEED86FB}"/>
          </ac:inkMkLst>
        </pc:inkChg>
        <pc:inkChg chg="add mod">
          <ac:chgData name="Mark Hanly" userId="67462bc7-2b51-4455-b2e7-b5f944a4684a" providerId="ADAL" clId="{C331A30D-C042-C44B-8150-9EF6F909FACB}" dt="2020-08-18T10:42:18.553" v="18521"/>
          <ac:inkMkLst>
            <pc:docMk/>
            <pc:sldMk cId="2790252067" sldId="265"/>
            <ac:inkMk id="475" creationId="{3777B26C-64C0-7F4F-8AB9-702E631402B2}"/>
          </ac:inkMkLst>
        </pc:inkChg>
        <pc:inkChg chg="add mod">
          <ac:chgData name="Mark Hanly" userId="67462bc7-2b51-4455-b2e7-b5f944a4684a" providerId="ADAL" clId="{C331A30D-C042-C44B-8150-9EF6F909FACB}" dt="2020-08-18T10:42:18.553" v="18521"/>
          <ac:inkMkLst>
            <pc:docMk/>
            <pc:sldMk cId="2790252067" sldId="265"/>
            <ac:inkMk id="476" creationId="{297EF962-DE27-C74D-AA8C-5E631E75C827}"/>
          </ac:inkMkLst>
        </pc:inkChg>
        <pc:inkChg chg="add mod">
          <ac:chgData name="Mark Hanly" userId="67462bc7-2b51-4455-b2e7-b5f944a4684a" providerId="ADAL" clId="{C331A30D-C042-C44B-8150-9EF6F909FACB}" dt="2020-08-18T10:42:18.553" v="18521"/>
          <ac:inkMkLst>
            <pc:docMk/>
            <pc:sldMk cId="2790252067" sldId="265"/>
            <ac:inkMk id="477" creationId="{045E687E-0866-4E44-8AAF-ED8EAD7261CB}"/>
          </ac:inkMkLst>
        </pc:inkChg>
        <pc:inkChg chg="add">
          <ac:chgData name="Mark Hanly" userId="67462bc7-2b51-4455-b2e7-b5f944a4684a" providerId="ADAL" clId="{C331A30D-C042-C44B-8150-9EF6F909FACB}" dt="2020-08-18T10:42:50.474" v="18522" actId="9405"/>
          <ac:inkMkLst>
            <pc:docMk/>
            <pc:sldMk cId="2790252067" sldId="265"/>
            <ac:inkMk id="482" creationId="{E8E0D283-7035-8F4D-AA96-7C337B68B7D8}"/>
          </ac:inkMkLst>
        </pc:inkChg>
      </pc:sldChg>
      <pc:sldChg chg="addSp delSp modSp add mod ord modNotesTx">
        <pc:chgData name="Mark Hanly" userId="67462bc7-2b51-4455-b2e7-b5f944a4684a" providerId="ADAL" clId="{C331A30D-C042-C44B-8150-9EF6F909FACB}" dt="2020-08-18T09:57:40.714" v="16304"/>
        <pc:sldMkLst>
          <pc:docMk/>
          <pc:sldMk cId="2325618791" sldId="266"/>
        </pc:sldMkLst>
        <pc:spChg chg="mod">
          <ac:chgData name="Mark Hanly" userId="67462bc7-2b51-4455-b2e7-b5f944a4684a" providerId="ADAL" clId="{C331A30D-C042-C44B-8150-9EF6F909FACB}" dt="2020-08-18T04:27:15.123" v="7727"/>
          <ac:spMkLst>
            <pc:docMk/>
            <pc:sldMk cId="2325618791" sldId="266"/>
            <ac:spMk id="2" creationId="{216EB84E-67B4-2D44-B50C-4897EBBB0D97}"/>
          </ac:spMkLst>
        </pc:spChg>
        <pc:spChg chg="mod">
          <ac:chgData name="Mark Hanly" userId="67462bc7-2b51-4455-b2e7-b5f944a4684a" providerId="ADAL" clId="{C331A30D-C042-C44B-8150-9EF6F909FACB}" dt="2020-08-18T09:44:29.732" v="15693" actId="6549"/>
          <ac:spMkLst>
            <pc:docMk/>
            <pc:sldMk cId="2325618791" sldId="266"/>
            <ac:spMk id="3" creationId="{A05B962B-A621-FC46-92AA-186A552D42CC}"/>
          </ac:spMkLst>
        </pc:spChg>
        <pc:grpChg chg="del mod">
          <ac:chgData name="Mark Hanly" userId="67462bc7-2b51-4455-b2e7-b5f944a4684a" providerId="ADAL" clId="{C331A30D-C042-C44B-8150-9EF6F909FACB}" dt="2020-08-18T07:59:06.608" v="11411"/>
          <ac:grpSpMkLst>
            <pc:docMk/>
            <pc:sldMk cId="2325618791" sldId="266"/>
            <ac:grpSpMk id="6" creationId="{C398FC20-07CB-2F4C-B74A-97EA015012E2}"/>
          </ac:grpSpMkLst>
        </pc:grpChg>
        <pc:grpChg chg="del mod">
          <ac:chgData name="Mark Hanly" userId="67462bc7-2b51-4455-b2e7-b5f944a4684a" providerId="ADAL" clId="{C331A30D-C042-C44B-8150-9EF6F909FACB}" dt="2020-08-18T07:59:07.440" v="11412"/>
          <ac:grpSpMkLst>
            <pc:docMk/>
            <pc:sldMk cId="2325618791" sldId="266"/>
            <ac:grpSpMk id="9" creationId="{37557A35-8C38-904E-9378-649596211460}"/>
          </ac:grpSpMkLst>
        </pc:grpChg>
        <pc:grpChg chg="del mod">
          <ac:chgData name="Mark Hanly" userId="67462bc7-2b51-4455-b2e7-b5f944a4684a" providerId="ADAL" clId="{C331A30D-C042-C44B-8150-9EF6F909FACB}" dt="2020-08-18T07:59:10.495" v="11416"/>
          <ac:grpSpMkLst>
            <pc:docMk/>
            <pc:sldMk cId="2325618791" sldId="266"/>
            <ac:grpSpMk id="13" creationId="{C07ED819-2CAB-384F-99C1-795DC94E649F}"/>
          </ac:grpSpMkLst>
        </pc:grpChg>
        <pc:grpChg chg="mod">
          <ac:chgData name="Mark Hanly" userId="67462bc7-2b51-4455-b2e7-b5f944a4684a" providerId="ADAL" clId="{C331A30D-C042-C44B-8150-9EF6F909FACB}" dt="2020-08-18T09:57:40.714" v="16304"/>
          <ac:grpSpMkLst>
            <pc:docMk/>
            <pc:sldMk cId="2325618791" sldId="266"/>
            <ac:grpSpMk id="19" creationId="{9EA8B728-7CCA-5948-ABEA-4628585E0AD7}"/>
          </ac:grpSpMkLst>
        </pc:grpChg>
        <pc:inkChg chg="add del mod">
          <ac:chgData name="Mark Hanly" userId="67462bc7-2b51-4455-b2e7-b5f944a4684a" providerId="ADAL" clId="{C331A30D-C042-C44B-8150-9EF6F909FACB}" dt="2020-08-18T07:59:08.542" v="11414"/>
          <ac:inkMkLst>
            <pc:docMk/>
            <pc:sldMk cId="2325618791" sldId="266"/>
            <ac:inkMk id="4" creationId="{07384FFA-34CA-A543-8C70-937E56DBAF88}"/>
          </ac:inkMkLst>
        </pc:inkChg>
        <pc:inkChg chg="add del mod">
          <ac:chgData name="Mark Hanly" userId="67462bc7-2b51-4455-b2e7-b5f944a4684a" providerId="ADAL" clId="{C331A30D-C042-C44B-8150-9EF6F909FACB}" dt="2020-08-18T07:59:06.608" v="11411"/>
          <ac:inkMkLst>
            <pc:docMk/>
            <pc:sldMk cId="2325618791" sldId="266"/>
            <ac:inkMk id="5" creationId="{B8DDE582-7F24-FB4D-8E6A-534328C1D68A}"/>
          </ac:inkMkLst>
        </pc:inkChg>
        <pc:inkChg chg="add del mod">
          <ac:chgData name="Mark Hanly" userId="67462bc7-2b51-4455-b2e7-b5f944a4684a" providerId="ADAL" clId="{C331A30D-C042-C44B-8150-9EF6F909FACB}" dt="2020-08-18T07:59:07.440" v="11412"/>
          <ac:inkMkLst>
            <pc:docMk/>
            <pc:sldMk cId="2325618791" sldId="266"/>
            <ac:inkMk id="7" creationId="{820E1223-3B9B-0144-B593-9C980B28A923}"/>
          </ac:inkMkLst>
        </pc:inkChg>
        <pc:inkChg chg="add del mod">
          <ac:chgData name="Mark Hanly" userId="67462bc7-2b51-4455-b2e7-b5f944a4684a" providerId="ADAL" clId="{C331A30D-C042-C44B-8150-9EF6F909FACB}" dt="2020-08-18T07:59:07.441" v="11413"/>
          <ac:inkMkLst>
            <pc:docMk/>
            <pc:sldMk cId="2325618791" sldId="266"/>
            <ac:inkMk id="8" creationId="{EDA063A2-0922-284A-8D94-F679A1D51929}"/>
          </ac:inkMkLst>
        </pc:inkChg>
        <pc:inkChg chg="add del">
          <ac:chgData name="Mark Hanly" userId="67462bc7-2b51-4455-b2e7-b5f944a4684a" providerId="ADAL" clId="{C331A30D-C042-C44B-8150-9EF6F909FACB}" dt="2020-08-18T07:59:09.680" v="11415"/>
          <ac:inkMkLst>
            <pc:docMk/>
            <pc:sldMk cId="2325618791" sldId="266"/>
            <ac:inkMk id="10" creationId="{01906A4B-2414-9A4B-ACBE-F8E282F76796}"/>
          </ac:inkMkLst>
        </pc:inkChg>
        <pc:inkChg chg="add del mod">
          <ac:chgData name="Mark Hanly" userId="67462bc7-2b51-4455-b2e7-b5f944a4684a" providerId="ADAL" clId="{C331A30D-C042-C44B-8150-9EF6F909FACB}" dt="2020-08-18T07:59:10.495" v="11416"/>
          <ac:inkMkLst>
            <pc:docMk/>
            <pc:sldMk cId="2325618791" sldId="266"/>
            <ac:inkMk id="11" creationId="{B2ECB5F9-D7EE-FC4A-9C6E-9D5C9B977138}"/>
          </ac:inkMkLst>
        </pc:inkChg>
        <pc:inkChg chg="add del mod">
          <ac:chgData name="Mark Hanly" userId="67462bc7-2b51-4455-b2e7-b5f944a4684a" providerId="ADAL" clId="{C331A30D-C042-C44B-8150-9EF6F909FACB}" dt="2020-08-18T07:59:10.495" v="11417"/>
          <ac:inkMkLst>
            <pc:docMk/>
            <pc:sldMk cId="2325618791" sldId="266"/>
            <ac:inkMk id="12" creationId="{52257CA6-F081-464D-ABA1-C929F9071584}"/>
          </ac:inkMkLst>
        </pc:inkChg>
        <pc:inkChg chg="add del">
          <ac:chgData name="Mark Hanly" userId="67462bc7-2b51-4455-b2e7-b5f944a4684a" providerId="ADAL" clId="{C331A30D-C042-C44B-8150-9EF6F909FACB}" dt="2020-08-18T07:59:05.744" v="11410"/>
          <ac:inkMkLst>
            <pc:docMk/>
            <pc:sldMk cId="2325618791" sldId="266"/>
            <ac:inkMk id="14" creationId="{797DFBBB-B102-9D44-B3F0-60EADDD2134B}"/>
          </ac:inkMkLst>
        </pc:inkChg>
        <pc:inkChg chg="add">
          <ac:chgData name="Mark Hanly" userId="67462bc7-2b51-4455-b2e7-b5f944a4684a" providerId="ADAL" clId="{C331A30D-C042-C44B-8150-9EF6F909FACB}" dt="2020-08-18T09:57:27.717" v="16300" actId="9405"/>
          <ac:inkMkLst>
            <pc:docMk/>
            <pc:sldMk cId="2325618791" sldId="266"/>
            <ac:inkMk id="15" creationId="{5B784259-ED26-354C-861F-187A988A80FA}"/>
          </ac:inkMkLst>
        </pc:inkChg>
        <pc:inkChg chg="add">
          <ac:chgData name="Mark Hanly" userId="67462bc7-2b51-4455-b2e7-b5f944a4684a" providerId="ADAL" clId="{C331A30D-C042-C44B-8150-9EF6F909FACB}" dt="2020-08-18T09:57:32.548" v="16301" actId="9405"/>
          <ac:inkMkLst>
            <pc:docMk/>
            <pc:sldMk cId="2325618791" sldId="266"/>
            <ac:inkMk id="16" creationId="{296F4EFC-B0D7-B543-BB18-1FBBBC36B993}"/>
          </ac:inkMkLst>
        </pc:inkChg>
        <pc:inkChg chg="add mod">
          <ac:chgData name="Mark Hanly" userId="67462bc7-2b51-4455-b2e7-b5f944a4684a" providerId="ADAL" clId="{C331A30D-C042-C44B-8150-9EF6F909FACB}" dt="2020-08-18T09:57:40.714" v="16304"/>
          <ac:inkMkLst>
            <pc:docMk/>
            <pc:sldMk cId="2325618791" sldId="266"/>
            <ac:inkMk id="17" creationId="{336516D2-0645-A34C-BE61-EAEE76E67554}"/>
          </ac:inkMkLst>
        </pc:inkChg>
        <pc:inkChg chg="add mod">
          <ac:chgData name="Mark Hanly" userId="67462bc7-2b51-4455-b2e7-b5f944a4684a" providerId="ADAL" clId="{C331A30D-C042-C44B-8150-9EF6F909FACB}" dt="2020-08-18T09:57:40.714" v="16304"/>
          <ac:inkMkLst>
            <pc:docMk/>
            <pc:sldMk cId="2325618791" sldId="266"/>
            <ac:inkMk id="18" creationId="{533A6422-83D3-EC4C-B740-F35547F2AF7A}"/>
          </ac:inkMkLst>
        </pc:inkChg>
      </pc:sldChg>
      <pc:sldChg chg="addSp delSp modSp add mod ord modNotesTx">
        <pc:chgData name="Mark Hanly" userId="67462bc7-2b51-4455-b2e7-b5f944a4684a" providerId="ADAL" clId="{C331A30D-C042-C44B-8150-9EF6F909FACB}" dt="2020-08-18T09:56:47.498" v="16297"/>
        <pc:sldMkLst>
          <pc:docMk/>
          <pc:sldMk cId="274364027" sldId="267"/>
        </pc:sldMkLst>
        <pc:grpChg chg="del mod">
          <ac:chgData name="Mark Hanly" userId="67462bc7-2b51-4455-b2e7-b5f944a4684a" providerId="ADAL" clId="{C331A30D-C042-C44B-8150-9EF6F909FACB}" dt="2020-08-18T09:06:19.066" v="14625" actId="478"/>
          <ac:grpSpMkLst>
            <pc:docMk/>
            <pc:sldMk cId="274364027" sldId="267"/>
            <ac:grpSpMk id="14" creationId="{ED2C6746-4C3D-714D-8B6D-2E26C960B28D}"/>
          </ac:grpSpMkLst>
        </pc:grpChg>
        <pc:grpChg chg="del mod">
          <ac:chgData name="Mark Hanly" userId="67462bc7-2b51-4455-b2e7-b5f944a4684a" providerId="ADAL" clId="{C331A30D-C042-C44B-8150-9EF6F909FACB}" dt="2020-08-18T09:06:19.066" v="14625" actId="478"/>
          <ac:grpSpMkLst>
            <pc:docMk/>
            <pc:sldMk cId="274364027" sldId="267"/>
            <ac:grpSpMk id="24" creationId="{932884BC-6CFB-7144-AC9F-CFF18A8F58B4}"/>
          </ac:grpSpMkLst>
        </pc:grpChg>
        <pc:grpChg chg="mod">
          <ac:chgData name="Mark Hanly" userId="67462bc7-2b51-4455-b2e7-b5f944a4684a" providerId="ADAL" clId="{C331A30D-C042-C44B-8150-9EF6F909FACB}" dt="2020-08-18T09:56:47.498" v="16297"/>
          <ac:grpSpMkLst>
            <pc:docMk/>
            <pc:sldMk cId="274364027" sldId="267"/>
            <ac:grpSpMk id="28" creationId="{54B5E239-D757-AB4A-A78D-D9C19A288044}"/>
          </ac:grpSpMkLst>
        </pc:grpChg>
        <pc:picChg chg="del">
          <ac:chgData name="Mark Hanly" userId="67462bc7-2b51-4455-b2e7-b5f944a4684a" providerId="ADAL" clId="{C331A30D-C042-C44B-8150-9EF6F909FACB}" dt="2020-08-18T04:56:50.514" v="7885" actId="478"/>
          <ac:picMkLst>
            <pc:docMk/>
            <pc:sldMk cId="274364027" sldId="267"/>
            <ac:picMk id="4" creationId="{68A1907C-5AAD-3447-A5F5-B9C62A9A484C}"/>
          </ac:picMkLst>
        </pc:picChg>
        <pc:picChg chg="add mod">
          <ac:chgData name="Mark Hanly" userId="67462bc7-2b51-4455-b2e7-b5f944a4684a" providerId="ADAL" clId="{C331A30D-C042-C44B-8150-9EF6F909FACB}" dt="2020-08-18T04:57:14.704" v="7890" actId="1076"/>
          <ac:picMkLst>
            <pc:docMk/>
            <pc:sldMk cId="274364027" sldId="267"/>
            <ac:picMk id="5" creationId="{1A4E5CDA-F0D7-714B-B427-EF42B8AB3A84}"/>
          </ac:picMkLst>
        </pc:picChg>
        <pc:inkChg chg="add del mod">
          <ac:chgData name="Mark Hanly" userId="67462bc7-2b51-4455-b2e7-b5f944a4684a" providerId="ADAL" clId="{C331A30D-C042-C44B-8150-9EF6F909FACB}" dt="2020-08-18T09:06:19.066" v="14625" actId="478"/>
          <ac:inkMkLst>
            <pc:docMk/>
            <pc:sldMk cId="274364027" sldId="267"/>
            <ac:inkMk id="6" creationId="{6BF494FC-00EC-FD4F-8970-3BFFA27AB412}"/>
          </ac:inkMkLst>
        </pc:inkChg>
        <pc:inkChg chg="add del mod topLvl">
          <ac:chgData name="Mark Hanly" userId="67462bc7-2b51-4455-b2e7-b5f944a4684a" providerId="ADAL" clId="{C331A30D-C042-C44B-8150-9EF6F909FACB}" dt="2020-08-18T09:06:19.066" v="14625" actId="478"/>
          <ac:inkMkLst>
            <pc:docMk/>
            <pc:sldMk cId="274364027" sldId="267"/>
            <ac:inkMk id="7" creationId="{6D52F844-FD99-3B48-BB29-A3B082528D1A}"/>
          </ac:inkMkLst>
        </pc:inkChg>
        <pc:inkChg chg="add del mod">
          <ac:chgData name="Mark Hanly" userId="67462bc7-2b51-4455-b2e7-b5f944a4684a" providerId="ADAL" clId="{C331A30D-C042-C44B-8150-9EF6F909FACB}" dt="2020-08-18T09:06:19.066" v="14625" actId="478"/>
          <ac:inkMkLst>
            <pc:docMk/>
            <pc:sldMk cId="274364027" sldId="267"/>
            <ac:inkMk id="8" creationId="{E029E2F5-1E16-084A-BAB1-B1D7FBD36CFB}"/>
          </ac:inkMkLst>
        </pc:inkChg>
        <pc:inkChg chg="add del mod">
          <ac:chgData name="Mark Hanly" userId="67462bc7-2b51-4455-b2e7-b5f944a4684a" providerId="ADAL" clId="{C331A30D-C042-C44B-8150-9EF6F909FACB}" dt="2020-08-18T09:06:19.066" v="14625" actId="478"/>
          <ac:inkMkLst>
            <pc:docMk/>
            <pc:sldMk cId="274364027" sldId="267"/>
            <ac:inkMk id="9" creationId="{5F8E4849-50AC-9342-BD2E-9B633AF56859}"/>
          </ac:inkMkLst>
        </pc:inkChg>
        <pc:inkChg chg="add del mod">
          <ac:chgData name="Mark Hanly" userId="67462bc7-2b51-4455-b2e7-b5f944a4684a" providerId="ADAL" clId="{C331A30D-C042-C44B-8150-9EF6F909FACB}" dt="2020-08-18T09:06:19.066" v="14625" actId="478"/>
          <ac:inkMkLst>
            <pc:docMk/>
            <pc:sldMk cId="274364027" sldId="267"/>
            <ac:inkMk id="10" creationId="{9DB3F6B1-5DDF-8242-A0B4-0BFD30B5F134}"/>
          </ac:inkMkLst>
        </pc:inkChg>
        <pc:inkChg chg="add del mod topLvl">
          <ac:chgData name="Mark Hanly" userId="67462bc7-2b51-4455-b2e7-b5f944a4684a" providerId="ADAL" clId="{C331A30D-C042-C44B-8150-9EF6F909FACB}" dt="2020-08-18T09:06:19.066" v="14625" actId="478"/>
          <ac:inkMkLst>
            <pc:docMk/>
            <pc:sldMk cId="274364027" sldId="267"/>
            <ac:inkMk id="11" creationId="{213DCEF4-0EAB-5943-B7F5-296605EE46C9}"/>
          </ac:inkMkLst>
        </pc:inkChg>
        <pc:inkChg chg="add del mod">
          <ac:chgData name="Mark Hanly" userId="67462bc7-2b51-4455-b2e7-b5f944a4684a" providerId="ADAL" clId="{C331A30D-C042-C44B-8150-9EF6F909FACB}" dt="2020-08-18T09:06:19.066" v="14625" actId="478"/>
          <ac:inkMkLst>
            <pc:docMk/>
            <pc:sldMk cId="274364027" sldId="267"/>
            <ac:inkMk id="12" creationId="{78636BE0-8CB0-8A4B-8848-166BF28E5C4A}"/>
          </ac:inkMkLst>
        </pc:inkChg>
        <pc:inkChg chg="add del">
          <ac:chgData name="Mark Hanly" userId="67462bc7-2b51-4455-b2e7-b5f944a4684a" providerId="ADAL" clId="{C331A30D-C042-C44B-8150-9EF6F909FACB}" dt="2020-08-18T09:06:19.066" v="14625" actId="478"/>
          <ac:inkMkLst>
            <pc:docMk/>
            <pc:sldMk cId="274364027" sldId="267"/>
            <ac:inkMk id="13" creationId="{26B57588-4053-2542-975E-8B576E85B09B}"/>
          </ac:inkMkLst>
        </pc:inkChg>
        <pc:inkChg chg="add del mod">
          <ac:chgData name="Mark Hanly" userId="67462bc7-2b51-4455-b2e7-b5f944a4684a" providerId="ADAL" clId="{C331A30D-C042-C44B-8150-9EF6F909FACB}" dt="2020-08-18T09:06:19.066" v="14625" actId="478"/>
          <ac:inkMkLst>
            <pc:docMk/>
            <pc:sldMk cId="274364027" sldId="267"/>
            <ac:inkMk id="15" creationId="{AE4FC077-7C21-AA48-B71C-78A62A503FD7}"/>
          </ac:inkMkLst>
        </pc:inkChg>
        <pc:inkChg chg="add del mod">
          <ac:chgData name="Mark Hanly" userId="67462bc7-2b51-4455-b2e7-b5f944a4684a" providerId="ADAL" clId="{C331A30D-C042-C44B-8150-9EF6F909FACB}" dt="2020-08-18T09:06:19.066" v="14625" actId="478"/>
          <ac:inkMkLst>
            <pc:docMk/>
            <pc:sldMk cId="274364027" sldId="267"/>
            <ac:inkMk id="16" creationId="{CA0F0277-5CCF-4445-BBA8-706F48560D7A}"/>
          </ac:inkMkLst>
        </pc:inkChg>
        <pc:inkChg chg="add del mod">
          <ac:chgData name="Mark Hanly" userId="67462bc7-2b51-4455-b2e7-b5f944a4684a" providerId="ADAL" clId="{C331A30D-C042-C44B-8150-9EF6F909FACB}" dt="2020-08-18T09:06:19.066" v="14625" actId="478"/>
          <ac:inkMkLst>
            <pc:docMk/>
            <pc:sldMk cId="274364027" sldId="267"/>
            <ac:inkMk id="17" creationId="{3104ADCF-2289-3246-9CFB-771EBCB2DAED}"/>
          </ac:inkMkLst>
        </pc:inkChg>
        <pc:inkChg chg="add del mod topLvl">
          <ac:chgData name="Mark Hanly" userId="67462bc7-2b51-4455-b2e7-b5f944a4684a" providerId="ADAL" clId="{C331A30D-C042-C44B-8150-9EF6F909FACB}" dt="2020-08-18T09:06:19.066" v="14625" actId="478"/>
          <ac:inkMkLst>
            <pc:docMk/>
            <pc:sldMk cId="274364027" sldId="267"/>
            <ac:inkMk id="18" creationId="{2CBB76D6-0CF4-0543-8DAD-402C9D2EACBF}"/>
          </ac:inkMkLst>
        </pc:inkChg>
        <pc:inkChg chg="add del mod">
          <ac:chgData name="Mark Hanly" userId="67462bc7-2b51-4455-b2e7-b5f944a4684a" providerId="ADAL" clId="{C331A30D-C042-C44B-8150-9EF6F909FACB}" dt="2020-08-18T09:06:19.066" v="14625" actId="478"/>
          <ac:inkMkLst>
            <pc:docMk/>
            <pc:sldMk cId="274364027" sldId="267"/>
            <ac:inkMk id="19" creationId="{738FDB3A-1CB0-4B47-AAC4-D46A29FABC62}"/>
          </ac:inkMkLst>
        </pc:inkChg>
        <pc:inkChg chg="add del mod">
          <ac:chgData name="Mark Hanly" userId="67462bc7-2b51-4455-b2e7-b5f944a4684a" providerId="ADAL" clId="{C331A30D-C042-C44B-8150-9EF6F909FACB}" dt="2020-08-18T09:06:19.066" v="14625" actId="478"/>
          <ac:inkMkLst>
            <pc:docMk/>
            <pc:sldMk cId="274364027" sldId="267"/>
            <ac:inkMk id="20" creationId="{1F4238E4-CF9C-A64A-8DF3-22B8579D484D}"/>
          </ac:inkMkLst>
        </pc:inkChg>
        <pc:inkChg chg="add del mod">
          <ac:chgData name="Mark Hanly" userId="67462bc7-2b51-4455-b2e7-b5f944a4684a" providerId="ADAL" clId="{C331A30D-C042-C44B-8150-9EF6F909FACB}" dt="2020-08-18T09:06:19.066" v="14625" actId="478"/>
          <ac:inkMkLst>
            <pc:docMk/>
            <pc:sldMk cId="274364027" sldId="267"/>
            <ac:inkMk id="21" creationId="{59DBE74D-0B13-664B-A2DB-FFBE908CE605}"/>
          </ac:inkMkLst>
        </pc:inkChg>
        <pc:inkChg chg="add del mod">
          <ac:chgData name="Mark Hanly" userId="67462bc7-2b51-4455-b2e7-b5f944a4684a" providerId="ADAL" clId="{C331A30D-C042-C44B-8150-9EF6F909FACB}" dt="2020-08-18T09:06:19.066" v="14625" actId="478"/>
          <ac:inkMkLst>
            <pc:docMk/>
            <pc:sldMk cId="274364027" sldId="267"/>
            <ac:inkMk id="22" creationId="{42A26AB7-F205-B940-8EB0-0D5C88A6FC74}"/>
          </ac:inkMkLst>
        </pc:inkChg>
        <pc:inkChg chg="add del mod topLvl">
          <ac:chgData name="Mark Hanly" userId="67462bc7-2b51-4455-b2e7-b5f944a4684a" providerId="ADAL" clId="{C331A30D-C042-C44B-8150-9EF6F909FACB}" dt="2020-08-18T09:06:19.066" v="14625" actId="478"/>
          <ac:inkMkLst>
            <pc:docMk/>
            <pc:sldMk cId="274364027" sldId="267"/>
            <ac:inkMk id="23" creationId="{316D8D06-3683-4D4A-9930-A5A8BE6960A8}"/>
          </ac:inkMkLst>
        </pc:inkChg>
        <pc:inkChg chg="add mod">
          <ac:chgData name="Mark Hanly" userId="67462bc7-2b51-4455-b2e7-b5f944a4684a" providerId="ADAL" clId="{C331A30D-C042-C44B-8150-9EF6F909FACB}" dt="2020-08-18T09:56:47.498" v="16297"/>
          <ac:inkMkLst>
            <pc:docMk/>
            <pc:sldMk cId="274364027" sldId="267"/>
            <ac:inkMk id="25" creationId="{37A40FC6-00D4-F44F-92BC-1A4088CAF4ED}"/>
          </ac:inkMkLst>
        </pc:inkChg>
        <pc:inkChg chg="add mod">
          <ac:chgData name="Mark Hanly" userId="67462bc7-2b51-4455-b2e7-b5f944a4684a" providerId="ADAL" clId="{C331A30D-C042-C44B-8150-9EF6F909FACB}" dt="2020-08-18T09:56:47.498" v="16297"/>
          <ac:inkMkLst>
            <pc:docMk/>
            <pc:sldMk cId="274364027" sldId="267"/>
            <ac:inkMk id="26" creationId="{9E9B77E8-2C0C-B348-A675-1CAE765BD9C3}"/>
          </ac:inkMkLst>
        </pc:inkChg>
        <pc:inkChg chg="add mod">
          <ac:chgData name="Mark Hanly" userId="67462bc7-2b51-4455-b2e7-b5f944a4684a" providerId="ADAL" clId="{C331A30D-C042-C44B-8150-9EF6F909FACB}" dt="2020-08-18T09:56:47.498" v="16297"/>
          <ac:inkMkLst>
            <pc:docMk/>
            <pc:sldMk cId="274364027" sldId="267"/>
            <ac:inkMk id="27" creationId="{13DE07A5-F94C-0244-ACB9-AC7CFFB27935}"/>
          </ac:inkMkLst>
        </pc:inkChg>
      </pc:sldChg>
      <pc:sldChg chg="addSp delSp modSp add mod ord modNotesTx">
        <pc:chgData name="Mark Hanly" userId="67462bc7-2b51-4455-b2e7-b5f944a4684a" providerId="ADAL" clId="{C331A30D-C042-C44B-8150-9EF6F909FACB}" dt="2020-08-18T09:57:12.718" v="16299" actId="9405"/>
        <pc:sldMkLst>
          <pc:docMk/>
          <pc:sldMk cId="577034619" sldId="268"/>
        </pc:sldMkLst>
        <pc:picChg chg="del">
          <ac:chgData name="Mark Hanly" userId="67462bc7-2b51-4455-b2e7-b5f944a4684a" providerId="ADAL" clId="{C331A30D-C042-C44B-8150-9EF6F909FACB}" dt="2020-08-18T04:56:48.009" v="7884" actId="478"/>
          <ac:picMkLst>
            <pc:docMk/>
            <pc:sldMk cId="577034619" sldId="268"/>
            <ac:picMk id="4" creationId="{68A1907C-5AAD-3447-A5F5-B9C62A9A484C}"/>
          </ac:picMkLst>
        </pc:picChg>
        <pc:picChg chg="add mod">
          <ac:chgData name="Mark Hanly" userId="67462bc7-2b51-4455-b2e7-b5f944a4684a" providerId="ADAL" clId="{C331A30D-C042-C44B-8150-9EF6F909FACB}" dt="2020-08-18T04:58:13.540" v="7895" actId="1076"/>
          <ac:picMkLst>
            <pc:docMk/>
            <pc:sldMk cId="577034619" sldId="268"/>
            <ac:picMk id="5" creationId="{C804534F-3DC4-B24E-A7E4-EA2BB6588B8D}"/>
          </ac:picMkLst>
        </pc:picChg>
        <pc:inkChg chg="add del">
          <ac:chgData name="Mark Hanly" userId="67462bc7-2b51-4455-b2e7-b5f944a4684a" providerId="ADAL" clId="{C331A30D-C042-C44B-8150-9EF6F909FACB}" dt="2020-08-18T09:41:19.903" v="15215" actId="478"/>
          <ac:inkMkLst>
            <pc:docMk/>
            <pc:sldMk cId="577034619" sldId="268"/>
            <ac:inkMk id="6" creationId="{BCC3FEC9-DB71-8C40-BB39-16A7ED32DE11}"/>
          </ac:inkMkLst>
        </pc:inkChg>
        <pc:inkChg chg="add del">
          <ac:chgData name="Mark Hanly" userId="67462bc7-2b51-4455-b2e7-b5f944a4684a" providerId="ADAL" clId="{C331A30D-C042-C44B-8150-9EF6F909FACB}" dt="2020-08-18T09:41:16.879" v="15214" actId="478"/>
          <ac:inkMkLst>
            <pc:docMk/>
            <pc:sldMk cId="577034619" sldId="268"/>
            <ac:inkMk id="7" creationId="{28846C83-5B29-6744-A5D1-D1808364AFFD}"/>
          </ac:inkMkLst>
        </pc:inkChg>
        <pc:inkChg chg="add">
          <ac:chgData name="Mark Hanly" userId="67462bc7-2b51-4455-b2e7-b5f944a4684a" providerId="ADAL" clId="{C331A30D-C042-C44B-8150-9EF6F909FACB}" dt="2020-08-18T09:57:11.101" v="16298" actId="9405"/>
          <ac:inkMkLst>
            <pc:docMk/>
            <pc:sldMk cId="577034619" sldId="268"/>
            <ac:inkMk id="8" creationId="{32D4304F-ECFD-3F4A-95D5-FBFCBB0F624D}"/>
          </ac:inkMkLst>
        </pc:inkChg>
        <pc:inkChg chg="add">
          <ac:chgData name="Mark Hanly" userId="67462bc7-2b51-4455-b2e7-b5f944a4684a" providerId="ADAL" clId="{C331A30D-C042-C44B-8150-9EF6F909FACB}" dt="2020-08-18T09:57:12.718" v="16299" actId="9405"/>
          <ac:inkMkLst>
            <pc:docMk/>
            <pc:sldMk cId="577034619" sldId="268"/>
            <ac:inkMk id="9" creationId="{731F096A-8653-9240-95B5-506576B4033F}"/>
          </ac:inkMkLst>
        </pc:inkChg>
      </pc:sldChg>
      <pc:sldChg chg="del">
        <pc:chgData name="Mark Hanly" userId="67462bc7-2b51-4455-b2e7-b5f944a4684a" providerId="ADAL" clId="{C331A30D-C042-C44B-8150-9EF6F909FACB}" dt="2020-08-14T05:24:10.811" v="4" actId="2696"/>
        <pc:sldMkLst>
          <pc:docMk/>
          <pc:sldMk cId="2780836353" sldId="268"/>
        </pc:sldMkLst>
      </pc:sldChg>
      <pc:sldChg chg="del">
        <pc:chgData name="Mark Hanly" userId="67462bc7-2b51-4455-b2e7-b5f944a4684a" providerId="ADAL" clId="{C331A30D-C042-C44B-8150-9EF6F909FACB}" dt="2020-08-14T05:24:10.767" v="0" actId="2696"/>
        <pc:sldMkLst>
          <pc:docMk/>
          <pc:sldMk cId="323236280" sldId="269"/>
        </pc:sldMkLst>
      </pc:sldChg>
      <pc:sldChg chg="addSp delSp modSp add mod modNotesTx">
        <pc:chgData name="Mark Hanly" userId="67462bc7-2b51-4455-b2e7-b5f944a4684a" providerId="ADAL" clId="{C331A30D-C042-C44B-8150-9EF6F909FACB}" dt="2020-08-18T10:46:36.364" v="18627"/>
        <pc:sldMkLst>
          <pc:docMk/>
          <pc:sldMk cId="1312823828" sldId="269"/>
        </pc:sldMkLst>
        <pc:spChg chg="mod">
          <ac:chgData name="Mark Hanly" userId="67462bc7-2b51-4455-b2e7-b5f944a4684a" providerId="ADAL" clId="{C331A30D-C042-C44B-8150-9EF6F909FACB}" dt="2020-08-18T05:01:46.232" v="7965" actId="20577"/>
          <ac:spMkLst>
            <pc:docMk/>
            <pc:sldMk cId="1312823828" sldId="269"/>
            <ac:spMk id="2" creationId="{17338FA3-10B9-714E-A17C-00220061D23D}"/>
          </ac:spMkLst>
        </pc:spChg>
        <pc:spChg chg="del">
          <ac:chgData name="Mark Hanly" userId="67462bc7-2b51-4455-b2e7-b5f944a4684a" providerId="ADAL" clId="{C331A30D-C042-C44B-8150-9EF6F909FACB}" dt="2020-08-18T05:10:14.660" v="7967" actId="478"/>
          <ac:spMkLst>
            <pc:docMk/>
            <pc:sldMk cId="1312823828" sldId="269"/>
            <ac:spMk id="3" creationId="{25C210E3-3EC2-A543-8588-A83B47EAB741}"/>
          </ac:spMkLst>
        </pc:spChg>
        <pc:spChg chg="add mod">
          <ac:chgData name="Mark Hanly" userId="67462bc7-2b51-4455-b2e7-b5f944a4684a" providerId="ADAL" clId="{C331A30D-C042-C44B-8150-9EF6F909FACB}" dt="2020-08-18T05:13:56.504" v="8031" actId="1076"/>
          <ac:spMkLst>
            <pc:docMk/>
            <pc:sldMk cId="1312823828" sldId="269"/>
            <ac:spMk id="15" creationId="{DFA32CC3-8C46-FC49-A356-DDF96713A26E}"/>
          </ac:spMkLst>
        </pc:spChg>
        <pc:spChg chg="add mod">
          <ac:chgData name="Mark Hanly" userId="67462bc7-2b51-4455-b2e7-b5f944a4684a" providerId="ADAL" clId="{C331A30D-C042-C44B-8150-9EF6F909FACB}" dt="2020-08-18T05:12:54.776" v="8022" actId="1076"/>
          <ac:spMkLst>
            <pc:docMk/>
            <pc:sldMk cId="1312823828" sldId="269"/>
            <ac:spMk id="16" creationId="{52C01F3D-6392-E046-BD05-14D86CACE6AC}"/>
          </ac:spMkLst>
        </pc:spChg>
        <pc:grpChg chg="del mod">
          <ac:chgData name="Mark Hanly" userId="67462bc7-2b51-4455-b2e7-b5f944a4684a" providerId="ADAL" clId="{C331A30D-C042-C44B-8150-9EF6F909FACB}" dt="2020-08-18T10:25:35.558" v="17521" actId="478"/>
          <ac:grpSpMkLst>
            <pc:docMk/>
            <pc:sldMk cId="1312823828" sldId="269"/>
            <ac:grpSpMk id="33" creationId="{C8DCACE6-07EA-AD4B-8E6B-B823247BDFCD}"/>
          </ac:grpSpMkLst>
        </pc:grpChg>
        <pc:grpChg chg="del mod">
          <ac:chgData name="Mark Hanly" userId="67462bc7-2b51-4455-b2e7-b5f944a4684a" providerId="ADAL" clId="{C331A30D-C042-C44B-8150-9EF6F909FACB}" dt="2020-08-18T07:50:36.707" v="11380"/>
          <ac:grpSpMkLst>
            <pc:docMk/>
            <pc:sldMk cId="1312823828" sldId="269"/>
            <ac:grpSpMk id="40" creationId="{3AA55F10-BA95-C440-8D75-1E09C3CE250F}"/>
          </ac:grpSpMkLst>
        </pc:grpChg>
        <pc:grpChg chg="del mod">
          <ac:chgData name="Mark Hanly" userId="67462bc7-2b51-4455-b2e7-b5f944a4684a" providerId="ADAL" clId="{C331A30D-C042-C44B-8150-9EF6F909FACB}" dt="2020-08-18T10:25:42.677" v="17523" actId="478"/>
          <ac:grpSpMkLst>
            <pc:docMk/>
            <pc:sldMk cId="1312823828" sldId="269"/>
            <ac:grpSpMk id="42" creationId="{09812075-D8F0-3F40-A4A9-BAF76144689D}"/>
          </ac:grpSpMkLst>
        </pc:grpChg>
        <pc:grpChg chg="del mod">
          <ac:chgData name="Mark Hanly" userId="67462bc7-2b51-4455-b2e7-b5f944a4684a" providerId="ADAL" clId="{C331A30D-C042-C44B-8150-9EF6F909FACB}" dt="2020-08-18T07:51:09.035" v="11390"/>
          <ac:grpSpMkLst>
            <pc:docMk/>
            <pc:sldMk cId="1312823828" sldId="269"/>
            <ac:grpSpMk id="47" creationId="{ADF7E1F1-7C52-B042-9BB9-38FB90D1099F}"/>
          </ac:grpSpMkLst>
        </pc:grpChg>
        <pc:grpChg chg="del mod">
          <ac:chgData name="Mark Hanly" userId="67462bc7-2b51-4455-b2e7-b5f944a4684a" providerId="ADAL" clId="{C331A30D-C042-C44B-8150-9EF6F909FACB}" dt="2020-08-18T10:25:35.558" v="17521" actId="478"/>
          <ac:grpSpMkLst>
            <pc:docMk/>
            <pc:sldMk cId="1312823828" sldId="269"/>
            <ac:grpSpMk id="52" creationId="{035A1626-4F28-9240-9F3C-35D8E7539156}"/>
          </ac:grpSpMkLst>
        </pc:grpChg>
        <pc:grpChg chg="del mod">
          <ac:chgData name="Mark Hanly" userId="67462bc7-2b51-4455-b2e7-b5f944a4684a" providerId="ADAL" clId="{C331A30D-C042-C44B-8150-9EF6F909FACB}" dt="2020-08-18T10:25:35.558" v="17521" actId="478"/>
          <ac:grpSpMkLst>
            <pc:docMk/>
            <pc:sldMk cId="1312823828" sldId="269"/>
            <ac:grpSpMk id="53" creationId="{F67EA8CE-C6B6-6147-BCB9-7129D12AA241}"/>
          </ac:grpSpMkLst>
        </pc:grpChg>
        <pc:grpChg chg="del mod">
          <ac:chgData name="Mark Hanly" userId="67462bc7-2b51-4455-b2e7-b5f944a4684a" providerId="ADAL" clId="{C331A30D-C042-C44B-8150-9EF6F909FACB}" dt="2020-08-18T07:51:15.169" v="11395"/>
          <ac:grpSpMkLst>
            <pc:docMk/>
            <pc:sldMk cId="1312823828" sldId="269"/>
            <ac:grpSpMk id="56" creationId="{5B0E90D0-CC6B-1D4A-AD1B-753B8193001B}"/>
          </ac:grpSpMkLst>
        </pc:grpChg>
        <pc:grpChg chg="del mod">
          <ac:chgData name="Mark Hanly" userId="67462bc7-2b51-4455-b2e7-b5f944a4684a" providerId="ADAL" clId="{C331A30D-C042-C44B-8150-9EF6F909FACB}" dt="2020-08-18T10:25:42.677" v="17523" actId="478"/>
          <ac:grpSpMkLst>
            <pc:docMk/>
            <pc:sldMk cId="1312823828" sldId="269"/>
            <ac:grpSpMk id="58" creationId="{AC925D61-4D82-2D49-A39D-FF01752D222A}"/>
          </ac:grpSpMkLst>
        </pc:grpChg>
        <pc:grpChg chg="del mod">
          <ac:chgData name="Mark Hanly" userId="67462bc7-2b51-4455-b2e7-b5f944a4684a" providerId="ADAL" clId="{C331A30D-C042-C44B-8150-9EF6F909FACB}" dt="2020-08-18T10:25:42.677" v="17523" actId="478"/>
          <ac:grpSpMkLst>
            <pc:docMk/>
            <pc:sldMk cId="1312823828" sldId="269"/>
            <ac:grpSpMk id="63" creationId="{76EABE24-F3A1-1143-A22D-B89174F57587}"/>
          </ac:grpSpMkLst>
        </pc:grpChg>
        <pc:grpChg chg="del mod">
          <ac:chgData name="Mark Hanly" userId="67462bc7-2b51-4455-b2e7-b5f944a4684a" providerId="ADAL" clId="{C331A30D-C042-C44B-8150-9EF6F909FACB}" dt="2020-08-18T10:25:42.677" v="17523" actId="478"/>
          <ac:grpSpMkLst>
            <pc:docMk/>
            <pc:sldMk cId="1312823828" sldId="269"/>
            <ac:grpSpMk id="64" creationId="{359CDDAB-E984-A349-B1E1-48C551FEAE14}"/>
          </ac:grpSpMkLst>
        </pc:grpChg>
        <pc:grpChg chg="mod">
          <ac:chgData name="Mark Hanly" userId="67462bc7-2b51-4455-b2e7-b5f944a4684a" providerId="ADAL" clId="{C331A30D-C042-C44B-8150-9EF6F909FACB}" dt="2020-08-18T10:45:43.271" v="18598"/>
          <ac:grpSpMkLst>
            <pc:docMk/>
            <pc:sldMk cId="1312823828" sldId="269"/>
            <ac:grpSpMk id="74" creationId="{533F2901-966C-F941-85ED-824AD048FD81}"/>
          </ac:grpSpMkLst>
        </pc:grpChg>
        <pc:grpChg chg="del mod">
          <ac:chgData name="Mark Hanly" userId="67462bc7-2b51-4455-b2e7-b5f944a4684a" providerId="ADAL" clId="{C331A30D-C042-C44B-8150-9EF6F909FACB}" dt="2020-08-18T10:46:03.232" v="18608"/>
          <ac:grpSpMkLst>
            <pc:docMk/>
            <pc:sldMk cId="1312823828" sldId="269"/>
            <ac:grpSpMk id="78" creationId="{C09D7880-F6FD-6A4C-B0D2-1C26439A7A1E}"/>
          </ac:grpSpMkLst>
        </pc:grpChg>
        <pc:grpChg chg="mod">
          <ac:chgData name="Mark Hanly" userId="67462bc7-2b51-4455-b2e7-b5f944a4684a" providerId="ADAL" clId="{C331A30D-C042-C44B-8150-9EF6F909FACB}" dt="2020-08-18T10:46:03.232" v="18608"/>
          <ac:grpSpMkLst>
            <pc:docMk/>
            <pc:sldMk cId="1312823828" sldId="269"/>
            <ac:grpSpMk id="84" creationId="{03ECE290-ABC3-9242-A8AA-09129D03684D}"/>
          </ac:grpSpMkLst>
        </pc:grpChg>
        <pc:grpChg chg="mod">
          <ac:chgData name="Mark Hanly" userId="67462bc7-2b51-4455-b2e7-b5f944a4684a" providerId="ADAL" clId="{C331A30D-C042-C44B-8150-9EF6F909FACB}" dt="2020-08-18T10:46:16.792" v="18616"/>
          <ac:grpSpMkLst>
            <pc:docMk/>
            <pc:sldMk cId="1312823828" sldId="269"/>
            <ac:grpSpMk id="92" creationId="{81B4E2C6-D239-CE4E-9607-1038ABB7BF73}"/>
          </ac:grpSpMkLst>
        </pc:grpChg>
        <pc:grpChg chg="del mod">
          <ac:chgData name="Mark Hanly" userId="67462bc7-2b51-4455-b2e7-b5f944a4684a" providerId="ADAL" clId="{C331A30D-C042-C44B-8150-9EF6F909FACB}" dt="2020-08-18T10:46:31.622" v="18621"/>
          <ac:grpSpMkLst>
            <pc:docMk/>
            <pc:sldMk cId="1312823828" sldId="269"/>
            <ac:grpSpMk id="95" creationId="{0F2D9D2B-C630-774A-945B-E7FC436C7644}"/>
          </ac:grpSpMkLst>
        </pc:grpChg>
        <pc:grpChg chg="del mod">
          <ac:chgData name="Mark Hanly" userId="67462bc7-2b51-4455-b2e7-b5f944a4684a" providerId="ADAL" clId="{C331A30D-C042-C44B-8150-9EF6F909FACB}" dt="2020-08-18T10:46:36.364" v="18627"/>
          <ac:grpSpMkLst>
            <pc:docMk/>
            <pc:sldMk cId="1312823828" sldId="269"/>
            <ac:grpSpMk id="97" creationId="{DB52AB9A-56A9-B540-923A-E23FD268D367}"/>
          </ac:grpSpMkLst>
        </pc:grpChg>
        <pc:grpChg chg="mod">
          <ac:chgData name="Mark Hanly" userId="67462bc7-2b51-4455-b2e7-b5f944a4684a" providerId="ADAL" clId="{C331A30D-C042-C44B-8150-9EF6F909FACB}" dt="2020-08-18T10:46:36.364" v="18627"/>
          <ac:grpSpMkLst>
            <pc:docMk/>
            <pc:sldMk cId="1312823828" sldId="269"/>
            <ac:grpSpMk id="103" creationId="{65014FA7-F2A3-1149-9A2C-1F96A22E321F}"/>
          </ac:grpSpMkLst>
        </pc:grpChg>
        <pc:inkChg chg="add del mod">
          <ac:chgData name="Mark Hanly" userId="67462bc7-2b51-4455-b2e7-b5f944a4684a" providerId="ADAL" clId="{C331A30D-C042-C44B-8150-9EF6F909FACB}" dt="2020-08-18T10:25:35.558" v="17521" actId="478"/>
          <ac:inkMkLst>
            <pc:docMk/>
            <pc:sldMk cId="1312823828" sldId="269"/>
            <ac:inkMk id="25" creationId="{1D5CF1B6-027C-E34C-8284-6C72972DD892}"/>
          </ac:inkMkLst>
        </pc:inkChg>
        <pc:inkChg chg="add del mod">
          <ac:chgData name="Mark Hanly" userId="67462bc7-2b51-4455-b2e7-b5f944a4684a" providerId="ADAL" clId="{C331A30D-C042-C44B-8150-9EF6F909FACB}" dt="2020-08-18T10:25:35.558" v="17521" actId="478"/>
          <ac:inkMkLst>
            <pc:docMk/>
            <pc:sldMk cId="1312823828" sldId="269"/>
            <ac:inkMk id="26" creationId="{45B3C275-F317-E743-8725-58C5C0D262A5}"/>
          </ac:inkMkLst>
        </pc:inkChg>
        <pc:inkChg chg="add del mod topLvl">
          <ac:chgData name="Mark Hanly" userId="67462bc7-2b51-4455-b2e7-b5f944a4684a" providerId="ADAL" clId="{C331A30D-C042-C44B-8150-9EF6F909FACB}" dt="2020-08-18T10:25:35.558" v="17521" actId="478"/>
          <ac:inkMkLst>
            <pc:docMk/>
            <pc:sldMk cId="1312823828" sldId="269"/>
            <ac:inkMk id="27" creationId="{2DE3A3E0-F48C-614B-85F0-2C9C1E4B96A8}"/>
          </ac:inkMkLst>
        </pc:inkChg>
        <pc:inkChg chg="add del mod">
          <ac:chgData name="Mark Hanly" userId="67462bc7-2b51-4455-b2e7-b5f944a4684a" providerId="ADAL" clId="{C331A30D-C042-C44B-8150-9EF6F909FACB}" dt="2020-08-18T10:25:35.558" v="17521" actId="478"/>
          <ac:inkMkLst>
            <pc:docMk/>
            <pc:sldMk cId="1312823828" sldId="269"/>
            <ac:inkMk id="28" creationId="{0CD380A5-777B-DA42-905B-8202B083CD38}"/>
          </ac:inkMkLst>
        </pc:inkChg>
        <pc:inkChg chg="add del mod">
          <ac:chgData name="Mark Hanly" userId="67462bc7-2b51-4455-b2e7-b5f944a4684a" providerId="ADAL" clId="{C331A30D-C042-C44B-8150-9EF6F909FACB}" dt="2020-08-18T10:25:35.558" v="17521" actId="478"/>
          <ac:inkMkLst>
            <pc:docMk/>
            <pc:sldMk cId="1312823828" sldId="269"/>
            <ac:inkMk id="29" creationId="{F082BD9C-1FDD-8345-81D2-CB90CB16782A}"/>
          </ac:inkMkLst>
        </pc:inkChg>
        <pc:inkChg chg="add del mod">
          <ac:chgData name="Mark Hanly" userId="67462bc7-2b51-4455-b2e7-b5f944a4684a" providerId="ADAL" clId="{C331A30D-C042-C44B-8150-9EF6F909FACB}" dt="2020-08-18T10:25:35.558" v="17521" actId="478"/>
          <ac:inkMkLst>
            <pc:docMk/>
            <pc:sldMk cId="1312823828" sldId="269"/>
            <ac:inkMk id="30" creationId="{9D4901D3-8FD3-924E-BF7C-6A0EC9559778}"/>
          </ac:inkMkLst>
        </pc:inkChg>
        <pc:inkChg chg="add del mod">
          <ac:chgData name="Mark Hanly" userId="67462bc7-2b51-4455-b2e7-b5f944a4684a" providerId="ADAL" clId="{C331A30D-C042-C44B-8150-9EF6F909FACB}" dt="2020-08-18T10:25:35.558" v="17521" actId="478"/>
          <ac:inkMkLst>
            <pc:docMk/>
            <pc:sldMk cId="1312823828" sldId="269"/>
            <ac:inkMk id="31" creationId="{691E9713-9325-EC41-B944-F7315330190B}"/>
          </ac:inkMkLst>
        </pc:inkChg>
        <pc:inkChg chg="add del mod topLvl">
          <ac:chgData name="Mark Hanly" userId="67462bc7-2b51-4455-b2e7-b5f944a4684a" providerId="ADAL" clId="{C331A30D-C042-C44B-8150-9EF6F909FACB}" dt="2020-08-18T10:25:39.700" v="17522" actId="478"/>
          <ac:inkMkLst>
            <pc:docMk/>
            <pc:sldMk cId="1312823828" sldId="269"/>
            <ac:inkMk id="32" creationId="{340B1A38-4415-F54A-9087-82C94992989B}"/>
          </ac:inkMkLst>
        </pc:inkChg>
        <pc:inkChg chg="add del mod">
          <ac:chgData name="Mark Hanly" userId="67462bc7-2b51-4455-b2e7-b5f944a4684a" providerId="ADAL" clId="{C331A30D-C042-C44B-8150-9EF6F909FACB}" dt="2020-08-18T10:25:42.677" v="17523" actId="478"/>
          <ac:inkMkLst>
            <pc:docMk/>
            <pc:sldMk cId="1312823828" sldId="269"/>
            <ac:inkMk id="34" creationId="{12A7E433-6EBF-A147-9E8A-B1122587349E}"/>
          </ac:inkMkLst>
        </pc:inkChg>
        <pc:inkChg chg="add del mod topLvl">
          <ac:chgData name="Mark Hanly" userId="67462bc7-2b51-4455-b2e7-b5f944a4684a" providerId="ADAL" clId="{C331A30D-C042-C44B-8150-9EF6F909FACB}" dt="2020-08-18T10:25:42.677" v="17523" actId="478"/>
          <ac:inkMkLst>
            <pc:docMk/>
            <pc:sldMk cId="1312823828" sldId="269"/>
            <ac:inkMk id="35" creationId="{B4EC8091-5609-514B-93A2-CF57DFA1E2E8}"/>
          </ac:inkMkLst>
        </pc:inkChg>
        <pc:inkChg chg="add del mod">
          <ac:chgData name="Mark Hanly" userId="67462bc7-2b51-4455-b2e7-b5f944a4684a" providerId="ADAL" clId="{C331A30D-C042-C44B-8150-9EF6F909FACB}" dt="2020-08-18T10:25:42.677" v="17523" actId="478"/>
          <ac:inkMkLst>
            <pc:docMk/>
            <pc:sldMk cId="1312823828" sldId="269"/>
            <ac:inkMk id="36" creationId="{0013C921-D148-F14F-9378-850C3AB7351F}"/>
          </ac:inkMkLst>
        </pc:inkChg>
        <pc:inkChg chg="add del mod">
          <ac:chgData name="Mark Hanly" userId="67462bc7-2b51-4455-b2e7-b5f944a4684a" providerId="ADAL" clId="{C331A30D-C042-C44B-8150-9EF6F909FACB}" dt="2020-08-18T10:25:42.677" v="17523" actId="478"/>
          <ac:inkMkLst>
            <pc:docMk/>
            <pc:sldMk cId="1312823828" sldId="269"/>
            <ac:inkMk id="37" creationId="{048010B7-7CBE-DF41-8359-8AACDC9EC16B}"/>
          </ac:inkMkLst>
        </pc:inkChg>
        <pc:inkChg chg="add del mod">
          <ac:chgData name="Mark Hanly" userId="67462bc7-2b51-4455-b2e7-b5f944a4684a" providerId="ADAL" clId="{C331A30D-C042-C44B-8150-9EF6F909FACB}" dt="2020-08-18T10:25:42.677" v="17523" actId="478"/>
          <ac:inkMkLst>
            <pc:docMk/>
            <pc:sldMk cId="1312823828" sldId="269"/>
            <ac:inkMk id="38" creationId="{187ABCDE-3DEA-1F46-BC88-C42D76D35736}"/>
          </ac:inkMkLst>
        </pc:inkChg>
        <pc:inkChg chg="add del mod topLvl">
          <ac:chgData name="Mark Hanly" userId="67462bc7-2b51-4455-b2e7-b5f944a4684a" providerId="ADAL" clId="{C331A30D-C042-C44B-8150-9EF6F909FACB}" dt="2020-08-18T10:25:42.677" v="17523" actId="478"/>
          <ac:inkMkLst>
            <pc:docMk/>
            <pc:sldMk cId="1312823828" sldId="269"/>
            <ac:inkMk id="39" creationId="{88FE2C14-58ED-A24D-9107-4B527B1B0D82}"/>
          </ac:inkMkLst>
        </pc:inkChg>
        <pc:inkChg chg="add del mod">
          <ac:chgData name="Mark Hanly" userId="67462bc7-2b51-4455-b2e7-b5f944a4684a" providerId="ADAL" clId="{C331A30D-C042-C44B-8150-9EF6F909FACB}" dt="2020-08-18T10:25:42.677" v="17523" actId="478"/>
          <ac:inkMkLst>
            <pc:docMk/>
            <pc:sldMk cId="1312823828" sldId="269"/>
            <ac:inkMk id="41" creationId="{637145D2-CADD-F54C-8C43-6B53387A179D}"/>
          </ac:inkMkLst>
        </pc:inkChg>
        <pc:inkChg chg="add del">
          <ac:chgData name="Mark Hanly" userId="67462bc7-2b51-4455-b2e7-b5f944a4684a" providerId="ADAL" clId="{C331A30D-C042-C44B-8150-9EF6F909FACB}" dt="2020-08-18T10:25:35.558" v="17521" actId="478"/>
          <ac:inkMkLst>
            <pc:docMk/>
            <pc:sldMk cId="1312823828" sldId="269"/>
            <ac:inkMk id="43" creationId="{3A77021F-11DB-8749-8606-F736890A5CF6}"/>
          </ac:inkMkLst>
        </pc:inkChg>
        <pc:inkChg chg="add del mod">
          <ac:chgData name="Mark Hanly" userId="67462bc7-2b51-4455-b2e7-b5f944a4684a" providerId="ADAL" clId="{C331A30D-C042-C44B-8150-9EF6F909FACB}" dt="2020-08-18T10:25:35.558" v="17521" actId="478"/>
          <ac:inkMkLst>
            <pc:docMk/>
            <pc:sldMk cId="1312823828" sldId="269"/>
            <ac:inkMk id="44" creationId="{AD12DDCA-2AE8-614C-8293-0B9A1CC292D1}"/>
          </ac:inkMkLst>
        </pc:inkChg>
        <pc:inkChg chg="add del mod">
          <ac:chgData name="Mark Hanly" userId="67462bc7-2b51-4455-b2e7-b5f944a4684a" providerId="ADAL" clId="{C331A30D-C042-C44B-8150-9EF6F909FACB}" dt="2020-08-18T10:25:35.558" v="17521" actId="478"/>
          <ac:inkMkLst>
            <pc:docMk/>
            <pc:sldMk cId="1312823828" sldId="269"/>
            <ac:inkMk id="45" creationId="{2AAC35FC-2485-434B-AB07-377A997A036E}"/>
          </ac:inkMkLst>
        </pc:inkChg>
        <pc:inkChg chg="add del mod topLvl">
          <ac:chgData name="Mark Hanly" userId="67462bc7-2b51-4455-b2e7-b5f944a4684a" providerId="ADAL" clId="{C331A30D-C042-C44B-8150-9EF6F909FACB}" dt="2020-08-18T10:25:35.558" v="17521" actId="478"/>
          <ac:inkMkLst>
            <pc:docMk/>
            <pc:sldMk cId="1312823828" sldId="269"/>
            <ac:inkMk id="46" creationId="{F3F0476D-8A91-FD4C-BA98-F8F2A27B4035}"/>
          </ac:inkMkLst>
        </pc:inkChg>
        <pc:inkChg chg="add del mod">
          <ac:chgData name="Mark Hanly" userId="67462bc7-2b51-4455-b2e7-b5f944a4684a" providerId="ADAL" clId="{C331A30D-C042-C44B-8150-9EF6F909FACB}" dt="2020-08-18T10:25:35.558" v="17521" actId="478"/>
          <ac:inkMkLst>
            <pc:docMk/>
            <pc:sldMk cId="1312823828" sldId="269"/>
            <ac:inkMk id="48" creationId="{B57B0CAC-BF33-D84A-AA81-68AA15BF286D}"/>
          </ac:inkMkLst>
        </pc:inkChg>
        <pc:inkChg chg="add del mod topLvl">
          <ac:chgData name="Mark Hanly" userId="67462bc7-2b51-4455-b2e7-b5f944a4684a" providerId="ADAL" clId="{C331A30D-C042-C44B-8150-9EF6F909FACB}" dt="2020-08-18T10:25:35.558" v="17521" actId="478"/>
          <ac:inkMkLst>
            <pc:docMk/>
            <pc:sldMk cId="1312823828" sldId="269"/>
            <ac:inkMk id="49" creationId="{AED97B91-314D-2549-B29F-BC78CF52E2DD}"/>
          </ac:inkMkLst>
        </pc:inkChg>
        <pc:inkChg chg="add del mod topLvl">
          <ac:chgData name="Mark Hanly" userId="67462bc7-2b51-4455-b2e7-b5f944a4684a" providerId="ADAL" clId="{C331A30D-C042-C44B-8150-9EF6F909FACB}" dt="2020-08-18T10:25:35.558" v="17521" actId="478"/>
          <ac:inkMkLst>
            <pc:docMk/>
            <pc:sldMk cId="1312823828" sldId="269"/>
            <ac:inkMk id="50" creationId="{794F27E4-2CEC-A542-8A3E-98BFB3A6D310}"/>
          </ac:inkMkLst>
        </pc:inkChg>
        <pc:inkChg chg="add del mod topLvl">
          <ac:chgData name="Mark Hanly" userId="67462bc7-2b51-4455-b2e7-b5f944a4684a" providerId="ADAL" clId="{C331A30D-C042-C44B-8150-9EF6F909FACB}" dt="2020-08-18T10:25:39.700" v="17522" actId="478"/>
          <ac:inkMkLst>
            <pc:docMk/>
            <pc:sldMk cId="1312823828" sldId="269"/>
            <ac:inkMk id="51" creationId="{632FFD69-2AA2-EE4A-B4A3-14DBE6EC13AD}"/>
          </ac:inkMkLst>
        </pc:inkChg>
        <pc:inkChg chg="add del mod">
          <ac:chgData name="Mark Hanly" userId="67462bc7-2b51-4455-b2e7-b5f944a4684a" providerId="ADAL" clId="{C331A30D-C042-C44B-8150-9EF6F909FACB}" dt="2020-08-18T10:25:42.677" v="17523" actId="478"/>
          <ac:inkMkLst>
            <pc:docMk/>
            <pc:sldMk cId="1312823828" sldId="269"/>
            <ac:inkMk id="54" creationId="{E3DBADAF-78C5-C844-BC53-60C20A3366E8}"/>
          </ac:inkMkLst>
        </pc:inkChg>
        <pc:inkChg chg="add del mod topLvl">
          <ac:chgData name="Mark Hanly" userId="67462bc7-2b51-4455-b2e7-b5f944a4684a" providerId="ADAL" clId="{C331A30D-C042-C44B-8150-9EF6F909FACB}" dt="2020-08-18T10:25:42.677" v="17523" actId="478"/>
          <ac:inkMkLst>
            <pc:docMk/>
            <pc:sldMk cId="1312823828" sldId="269"/>
            <ac:inkMk id="55" creationId="{EFD80C4E-26BA-924A-85CC-8FAB8C41D94C}"/>
          </ac:inkMkLst>
        </pc:inkChg>
        <pc:inkChg chg="add del mod topLvl">
          <ac:chgData name="Mark Hanly" userId="67462bc7-2b51-4455-b2e7-b5f944a4684a" providerId="ADAL" clId="{C331A30D-C042-C44B-8150-9EF6F909FACB}" dt="2020-08-18T10:25:42.677" v="17523" actId="478"/>
          <ac:inkMkLst>
            <pc:docMk/>
            <pc:sldMk cId="1312823828" sldId="269"/>
            <ac:inkMk id="57" creationId="{6A55F61F-65C4-434C-B3E9-D59FF8666C90}"/>
          </ac:inkMkLst>
        </pc:inkChg>
        <pc:inkChg chg="add del mod topLvl">
          <ac:chgData name="Mark Hanly" userId="67462bc7-2b51-4455-b2e7-b5f944a4684a" providerId="ADAL" clId="{C331A30D-C042-C44B-8150-9EF6F909FACB}" dt="2020-08-18T10:25:42.677" v="17523" actId="478"/>
          <ac:inkMkLst>
            <pc:docMk/>
            <pc:sldMk cId="1312823828" sldId="269"/>
            <ac:inkMk id="59" creationId="{17F12659-6115-1F4B-85C6-AA56AA6D6F86}"/>
          </ac:inkMkLst>
        </pc:inkChg>
        <pc:inkChg chg="add del mod topLvl">
          <ac:chgData name="Mark Hanly" userId="67462bc7-2b51-4455-b2e7-b5f944a4684a" providerId="ADAL" clId="{C331A30D-C042-C44B-8150-9EF6F909FACB}" dt="2020-08-18T10:25:42.677" v="17523" actId="478"/>
          <ac:inkMkLst>
            <pc:docMk/>
            <pc:sldMk cId="1312823828" sldId="269"/>
            <ac:inkMk id="60" creationId="{7507FFC2-7270-6A40-AB83-A67E157B2E23}"/>
          </ac:inkMkLst>
        </pc:inkChg>
        <pc:inkChg chg="add del mod topLvl">
          <ac:chgData name="Mark Hanly" userId="67462bc7-2b51-4455-b2e7-b5f944a4684a" providerId="ADAL" clId="{C331A30D-C042-C44B-8150-9EF6F909FACB}" dt="2020-08-18T10:25:42.677" v="17523" actId="478"/>
          <ac:inkMkLst>
            <pc:docMk/>
            <pc:sldMk cId="1312823828" sldId="269"/>
            <ac:inkMk id="61" creationId="{E3FA3DCC-C74F-4145-84EF-6B3A28D49771}"/>
          </ac:inkMkLst>
        </pc:inkChg>
        <pc:inkChg chg="add del mod topLvl">
          <ac:chgData name="Mark Hanly" userId="67462bc7-2b51-4455-b2e7-b5f944a4684a" providerId="ADAL" clId="{C331A30D-C042-C44B-8150-9EF6F909FACB}" dt="2020-08-18T10:25:42.677" v="17523" actId="478"/>
          <ac:inkMkLst>
            <pc:docMk/>
            <pc:sldMk cId="1312823828" sldId="269"/>
            <ac:inkMk id="62" creationId="{45102025-5FD9-3745-825A-BC5C0AEB78DE}"/>
          </ac:inkMkLst>
        </pc:inkChg>
        <pc:inkChg chg="add">
          <ac:chgData name="Mark Hanly" userId="67462bc7-2b51-4455-b2e7-b5f944a4684a" providerId="ADAL" clId="{C331A30D-C042-C44B-8150-9EF6F909FACB}" dt="2020-08-18T10:45:17.952" v="18589" actId="9405"/>
          <ac:inkMkLst>
            <pc:docMk/>
            <pc:sldMk cId="1312823828" sldId="269"/>
            <ac:inkMk id="65" creationId="{2A0E56CC-9BB5-BB4E-A790-4DAC4F7577C9}"/>
          </ac:inkMkLst>
        </pc:inkChg>
        <pc:inkChg chg="add">
          <ac:chgData name="Mark Hanly" userId="67462bc7-2b51-4455-b2e7-b5f944a4684a" providerId="ADAL" clId="{C331A30D-C042-C44B-8150-9EF6F909FACB}" dt="2020-08-18T10:45:19.567" v="18590" actId="9405"/>
          <ac:inkMkLst>
            <pc:docMk/>
            <pc:sldMk cId="1312823828" sldId="269"/>
            <ac:inkMk id="66" creationId="{61FF9C73-C153-E34B-88C8-DEF7EC710A2A}"/>
          </ac:inkMkLst>
        </pc:inkChg>
        <pc:inkChg chg="add">
          <ac:chgData name="Mark Hanly" userId="67462bc7-2b51-4455-b2e7-b5f944a4684a" providerId="ADAL" clId="{C331A30D-C042-C44B-8150-9EF6F909FACB}" dt="2020-08-18T10:45:38.956" v="18591" actId="9405"/>
          <ac:inkMkLst>
            <pc:docMk/>
            <pc:sldMk cId="1312823828" sldId="269"/>
            <ac:inkMk id="67" creationId="{D734DF90-CAC0-1D4F-BE16-3BFEEF61D15D}"/>
          </ac:inkMkLst>
        </pc:inkChg>
        <pc:inkChg chg="add mod">
          <ac:chgData name="Mark Hanly" userId="67462bc7-2b51-4455-b2e7-b5f944a4684a" providerId="ADAL" clId="{C331A30D-C042-C44B-8150-9EF6F909FACB}" dt="2020-08-18T10:45:43.271" v="18598"/>
          <ac:inkMkLst>
            <pc:docMk/>
            <pc:sldMk cId="1312823828" sldId="269"/>
            <ac:inkMk id="68" creationId="{DCAE4B9F-CDA0-1844-9761-F9343E050CC0}"/>
          </ac:inkMkLst>
        </pc:inkChg>
        <pc:inkChg chg="add mod">
          <ac:chgData name="Mark Hanly" userId="67462bc7-2b51-4455-b2e7-b5f944a4684a" providerId="ADAL" clId="{C331A30D-C042-C44B-8150-9EF6F909FACB}" dt="2020-08-18T10:45:43.271" v="18598"/>
          <ac:inkMkLst>
            <pc:docMk/>
            <pc:sldMk cId="1312823828" sldId="269"/>
            <ac:inkMk id="69" creationId="{7C251CD4-1E06-494C-85FD-6106A8C80B1D}"/>
          </ac:inkMkLst>
        </pc:inkChg>
        <pc:inkChg chg="add mod">
          <ac:chgData name="Mark Hanly" userId="67462bc7-2b51-4455-b2e7-b5f944a4684a" providerId="ADAL" clId="{C331A30D-C042-C44B-8150-9EF6F909FACB}" dt="2020-08-18T10:45:43.271" v="18598"/>
          <ac:inkMkLst>
            <pc:docMk/>
            <pc:sldMk cId="1312823828" sldId="269"/>
            <ac:inkMk id="70" creationId="{D47A21C7-232E-5D43-A973-FD8D4B7A0E10}"/>
          </ac:inkMkLst>
        </pc:inkChg>
        <pc:inkChg chg="add mod">
          <ac:chgData name="Mark Hanly" userId="67462bc7-2b51-4455-b2e7-b5f944a4684a" providerId="ADAL" clId="{C331A30D-C042-C44B-8150-9EF6F909FACB}" dt="2020-08-18T10:45:43.271" v="18598"/>
          <ac:inkMkLst>
            <pc:docMk/>
            <pc:sldMk cId="1312823828" sldId="269"/>
            <ac:inkMk id="71" creationId="{748A444E-AA6F-8945-A785-411448FDFFD5}"/>
          </ac:inkMkLst>
        </pc:inkChg>
        <pc:inkChg chg="add mod">
          <ac:chgData name="Mark Hanly" userId="67462bc7-2b51-4455-b2e7-b5f944a4684a" providerId="ADAL" clId="{C331A30D-C042-C44B-8150-9EF6F909FACB}" dt="2020-08-18T10:45:43.271" v="18598"/>
          <ac:inkMkLst>
            <pc:docMk/>
            <pc:sldMk cId="1312823828" sldId="269"/>
            <ac:inkMk id="72" creationId="{D7D78765-1745-E843-8709-9C5AB31D9071}"/>
          </ac:inkMkLst>
        </pc:inkChg>
        <pc:inkChg chg="add mod">
          <ac:chgData name="Mark Hanly" userId="67462bc7-2b51-4455-b2e7-b5f944a4684a" providerId="ADAL" clId="{C331A30D-C042-C44B-8150-9EF6F909FACB}" dt="2020-08-18T10:45:43.271" v="18598"/>
          <ac:inkMkLst>
            <pc:docMk/>
            <pc:sldMk cId="1312823828" sldId="269"/>
            <ac:inkMk id="73" creationId="{869CEAA4-5518-3247-8FAD-EC160ACA0CB2}"/>
          </ac:inkMkLst>
        </pc:inkChg>
        <pc:inkChg chg="add mod">
          <ac:chgData name="Mark Hanly" userId="67462bc7-2b51-4455-b2e7-b5f944a4684a" providerId="ADAL" clId="{C331A30D-C042-C44B-8150-9EF6F909FACB}" dt="2020-08-18T10:46:03.232" v="18608"/>
          <ac:inkMkLst>
            <pc:docMk/>
            <pc:sldMk cId="1312823828" sldId="269"/>
            <ac:inkMk id="75" creationId="{4687FBEB-36FF-B847-8497-2D9F7ACF8B11}"/>
          </ac:inkMkLst>
        </pc:inkChg>
        <pc:inkChg chg="add mod">
          <ac:chgData name="Mark Hanly" userId="67462bc7-2b51-4455-b2e7-b5f944a4684a" providerId="ADAL" clId="{C331A30D-C042-C44B-8150-9EF6F909FACB}" dt="2020-08-18T10:46:03.232" v="18608"/>
          <ac:inkMkLst>
            <pc:docMk/>
            <pc:sldMk cId="1312823828" sldId="269"/>
            <ac:inkMk id="76" creationId="{6AA60744-0927-D54B-94A4-BBCA2C3FFEC4}"/>
          </ac:inkMkLst>
        </pc:inkChg>
        <pc:inkChg chg="add mod">
          <ac:chgData name="Mark Hanly" userId="67462bc7-2b51-4455-b2e7-b5f944a4684a" providerId="ADAL" clId="{C331A30D-C042-C44B-8150-9EF6F909FACB}" dt="2020-08-18T10:46:03.232" v="18608"/>
          <ac:inkMkLst>
            <pc:docMk/>
            <pc:sldMk cId="1312823828" sldId="269"/>
            <ac:inkMk id="77" creationId="{F99EFF4A-1368-1E4F-B6C5-F32A7F2EC58F}"/>
          </ac:inkMkLst>
        </pc:inkChg>
        <pc:inkChg chg="add mod">
          <ac:chgData name="Mark Hanly" userId="67462bc7-2b51-4455-b2e7-b5f944a4684a" providerId="ADAL" clId="{C331A30D-C042-C44B-8150-9EF6F909FACB}" dt="2020-08-18T10:46:03.232" v="18608"/>
          <ac:inkMkLst>
            <pc:docMk/>
            <pc:sldMk cId="1312823828" sldId="269"/>
            <ac:inkMk id="79" creationId="{2784BDE8-7ECD-3A4B-912F-9A514F7F6672}"/>
          </ac:inkMkLst>
        </pc:inkChg>
        <pc:inkChg chg="add mod">
          <ac:chgData name="Mark Hanly" userId="67462bc7-2b51-4455-b2e7-b5f944a4684a" providerId="ADAL" clId="{C331A30D-C042-C44B-8150-9EF6F909FACB}" dt="2020-08-18T10:46:03.232" v="18608"/>
          <ac:inkMkLst>
            <pc:docMk/>
            <pc:sldMk cId="1312823828" sldId="269"/>
            <ac:inkMk id="80" creationId="{08088760-D8BD-234D-8667-01A754032004}"/>
          </ac:inkMkLst>
        </pc:inkChg>
        <pc:inkChg chg="add mod">
          <ac:chgData name="Mark Hanly" userId="67462bc7-2b51-4455-b2e7-b5f944a4684a" providerId="ADAL" clId="{C331A30D-C042-C44B-8150-9EF6F909FACB}" dt="2020-08-18T10:46:03.232" v="18608"/>
          <ac:inkMkLst>
            <pc:docMk/>
            <pc:sldMk cId="1312823828" sldId="269"/>
            <ac:inkMk id="81" creationId="{F45218F6-487D-BA46-A350-0343ECDD4B6C}"/>
          </ac:inkMkLst>
        </pc:inkChg>
        <pc:inkChg chg="add mod">
          <ac:chgData name="Mark Hanly" userId="67462bc7-2b51-4455-b2e7-b5f944a4684a" providerId="ADAL" clId="{C331A30D-C042-C44B-8150-9EF6F909FACB}" dt="2020-08-18T10:46:03.232" v="18608"/>
          <ac:inkMkLst>
            <pc:docMk/>
            <pc:sldMk cId="1312823828" sldId="269"/>
            <ac:inkMk id="82" creationId="{32D4643A-D5A0-6C40-9222-6BCEB2F46AE3}"/>
          </ac:inkMkLst>
        </pc:inkChg>
        <pc:inkChg chg="add mod">
          <ac:chgData name="Mark Hanly" userId="67462bc7-2b51-4455-b2e7-b5f944a4684a" providerId="ADAL" clId="{C331A30D-C042-C44B-8150-9EF6F909FACB}" dt="2020-08-18T10:46:03.232" v="18608"/>
          <ac:inkMkLst>
            <pc:docMk/>
            <pc:sldMk cId="1312823828" sldId="269"/>
            <ac:inkMk id="83" creationId="{A7A17A30-559B-9447-A879-CBDD60C2AA24}"/>
          </ac:inkMkLst>
        </pc:inkChg>
        <pc:inkChg chg="add">
          <ac:chgData name="Mark Hanly" userId="67462bc7-2b51-4455-b2e7-b5f944a4684a" providerId="ADAL" clId="{C331A30D-C042-C44B-8150-9EF6F909FACB}" dt="2020-08-18T10:46:11.786" v="18609" actId="9405"/>
          <ac:inkMkLst>
            <pc:docMk/>
            <pc:sldMk cId="1312823828" sldId="269"/>
            <ac:inkMk id="85" creationId="{D241C553-5B97-804F-BD4B-ACD0D8866EE6}"/>
          </ac:inkMkLst>
        </pc:inkChg>
        <pc:inkChg chg="add mod">
          <ac:chgData name="Mark Hanly" userId="67462bc7-2b51-4455-b2e7-b5f944a4684a" providerId="ADAL" clId="{C331A30D-C042-C44B-8150-9EF6F909FACB}" dt="2020-08-18T10:46:16.792" v="18616"/>
          <ac:inkMkLst>
            <pc:docMk/>
            <pc:sldMk cId="1312823828" sldId="269"/>
            <ac:inkMk id="86" creationId="{76BF0EE7-AEB7-324B-8529-5E5E20DB9D14}"/>
          </ac:inkMkLst>
        </pc:inkChg>
        <pc:inkChg chg="add mod">
          <ac:chgData name="Mark Hanly" userId="67462bc7-2b51-4455-b2e7-b5f944a4684a" providerId="ADAL" clId="{C331A30D-C042-C44B-8150-9EF6F909FACB}" dt="2020-08-18T10:46:16.792" v="18616"/>
          <ac:inkMkLst>
            <pc:docMk/>
            <pc:sldMk cId="1312823828" sldId="269"/>
            <ac:inkMk id="87" creationId="{EE6DB9AA-409D-D945-ABD2-D2A466FA3B6B}"/>
          </ac:inkMkLst>
        </pc:inkChg>
        <pc:inkChg chg="add mod">
          <ac:chgData name="Mark Hanly" userId="67462bc7-2b51-4455-b2e7-b5f944a4684a" providerId="ADAL" clId="{C331A30D-C042-C44B-8150-9EF6F909FACB}" dt="2020-08-18T10:46:16.792" v="18616"/>
          <ac:inkMkLst>
            <pc:docMk/>
            <pc:sldMk cId="1312823828" sldId="269"/>
            <ac:inkMk id="88" creationId="{B3732474-DB76-144D-9791-7493F8BB597C}"/>
          </ac:inkMkLst>
        </pc:inkChg>
        <pc:inkChg chg="add mod">
          <ac:chgData name="Mark Hanly" userId="67462bc7-2b51-4455-b2e7-b5f944a4684a" providerId="ADAL" clId="{C331A30D-C042-C44B-8150-9EF6F909FACB}" dt="2020-08-18T10:46:16.792" v="18616"/>
          <ac:inkMkLst>
            <pc:docMk/>
            <pc:sldMk cId="1312823828" sldId="269"/>
            <ac:inkMk id="89" creationId="{58AB5056-DE57-6447-839F-489924D29311}"/>
          </ac:inkMkLst>
        </pc:inkChg>
        <pc:inkChg chg="add mod">
          <ac:chgData name="Mark Hanly" userId="67462bc7-2b51-4455-b2e7-b5f944a4684a" providerId="ADAL" clId="{C331A30D-C042-C44B-8150-9EF6F909FACB}" dt="2020-08-18T10:46:16.792" v="18616"/>
          <ac:inkMkLst>
            <pc:docMk/>
            <pc:sldMk cId="1312823828" sldId="269"/>
            <ac:inkMk id="90" creationId="{35FDC68C-BC7D-8A4B-BD80-FB9409FDB5A6}"/>
          </ac:inkMkLst>
        </pc:inkChg>
        <pc:inkChg chg="add mod">
          <ac:chgData name="Mark Hanly" userId="67462bc7-2b51-4455-b2e7-b5f944a4684a" providerId="ADAL" clId="{C331A30D-C042-C44B-8150-9EF6F909FACB}" dt="2020-08-18T10:46:16.792" v="18616"/>
          <ac:inkMkLst>
            <pc:docMk/>
            <pc:sldMk cId="1312823828" sldId="269"/>
            <ac:inkMk id="91" creationId="{49A54887-0AB6-C947-8146-ABF4FC32C8DA}"/>
          </ac:inkMkLst>
        </pc:inkChg>
        <pc:inkChg chg="add mod">
          <ac:chgData name="Mark Hanly" userId="67462bc7-2b51-4455-b2e7-b5f944a4684a" providerId="ADAL" clId="{C331A30D-C042-C44B-8150-9EF6F909FACB}" dt="2020-08-18T10:46:36.364" v="18627"/>
          <ac:inkMkLst>
            <pc:docMk/>
            <pc:sldMk cId="1312823828" sldId="269"/>
            <ac:inkMk id="93" creationId="{663ECBB3-E29F-E440-BF89-87A660A5860A}"/>
          </ac:inkMkLst>
        </pc:inkChg>
        <pc:inkChg chg="add mod">
          <ac:chgData name="Mark Hanly" userId="67462bc7-2b51-4455-b2e7-b5f944a4684a" providerId="ADAL" clId="{C331A30D-C042-C44B-8150-9EF6F909FACB}" dt="2020-08-18T10:46:36.364" v="18627"/>
          <ac:inkMkLst>
            <pc:docMk/>
            <pc:sldMk cId="1312823828" sldId="269"/>
            <ac:inkMk id="94" creationId="{1DEC0D64-CA31-DF4D-93EA-A60D074375B4}"/>
          </ac:inkMkLst>
        </pc:inkChg>
        <pc:inkChg chg="add mod">
          <ac:chgData name="Mark Hanly" userId="67462bc7-2b51-4455-b2e7-b5f944a4684a" providerId="ADAL" clId="{C331A30D-C042-C44B-8150-9EF6F909FACB}" dt="2020-08-18T10:46:36.364" v="18627"/>
          <ac:inkMkLst>
            <pc:docMk/>
            <pc:sldMk cId="1312823828" sldId="269"/>
            <ac:inkMk id="96" creationId="{CB144E2A-5AD6-F446-8CDE-494F71D706B1}"/>
          </ac:inkMkLst>
        </pc:inkChg>
        <pc:inkChg chg="add mod">
          <ac:chgData name="Mark Hanly" userId="67462bc7-2b51-4455-b2e7-b5f944a4684a" providerId="ADAL" clId="{C331A30D-C042-C44B-8150-9EF6F909FACB}" dt="2020-08-18T10:46:36.364" v="18627"/>
          <ac:inkMkLst>
            <pc:docMk/>
            <pc:sldMk cId="1312823828" sldId="269"/>
            <ac:inkMk id="98" creationId="{0C7C7713-A870-A340-9B95-77F755C0FF3B}"/>
          </ac:inkMkLst>
        </pc:inkChg>
        <pc:inkChg chg="add mod">
          <ac:chgData name="Mark Hanly" userId="67462bc7-2b51-4455-b2e7-b5f944a4684a" providerId="ADAL" clId="{C331A30D-C042-C44B-8150-9EF6F909FACB}" dt="2020-08-18T10:46:36.364" v="18627"/>
          <ac:inkMkLst>
            <pc:docMk/>
            <pc:sldMk cId="1312823828" sldId="269"/>
            <ac:inkMk id="99" creationId="{42FC8A0D-BCFD-9145-BB80-AFB43A98E116}"/>
          </ac:inkMkLst>
        </pc:inkChg>
        <pc:inkChg chg="add mod">
          <ac:chgData name="Mark Hanly" userId="67462bc7-2b51-4455-b2e7-b5f944a4684a" providerId="ADAL" clId="{C331A30D-C042-C44B-8150-9EF6F909FACB}" dt="2020-08-18T10:46:36.364" v="18627"/>
          <ac:inkMkLst>
            <pc:docMk/>
            <pc:sldMk cId="1312823828" sldId="269"/>
            <ac:inkMk id="100" creationId="{B8A555A4-AC13-F24D-8184-239A957D42A8}"/>
          </ac:inkMkLst>
        </pc:inkChg>
        <pc:inkChg chg="add mod">
          <ac:chgData name="Mark Hanly" userId="67462bc7-2b51-4455-b2e7-b5f944a4684a" providerId="ADAL" clId="{C331A30D-C042-C44B-8150-9EF6F909FACB}" dt="2020-08-18T10:46:36.364" v="18627"/>
          <ac:inkMkLst>
            <pc:docMk/>
            <pc:sldMk cId="1312823828" sldId="269"/>
            <ac:inkMk id="101" creationId="{306C0831-BC8A-6042-A929-2F471AFA06A3}"/>
          </ac:inkMkLst>
        </pc:inkChg>
        <pc:inkChg chg="add mod">
          <ac:chgData name="Mark Hanly" userId="67462bc7-2b51-4455-b2e7-b5f944a4684a" providerId="ADAL" clId="{C331A30D-C042-C44B-8150-9EF6F909FACB}" dt="2020-08-18T10:46:36.364" v="18627"/>
          <ac:inkMkLst>
            <pc:docMk/>
            <pc:sldMk cId="1312823828" sldId="269"/>
            <ac:inkMk id="102" creationId="{81B8BB05-F2D7-C94D-B59A-C91747906325}"/>
          </ac:inkMkLst>
        </pc:inkChg>
        <pc:cxnChg chg="add mod">
          <ac:chgData name="Mark Hanly" userId="67462bc7-2b51-4455-b2e7-b5f944a4684a" providerId="ADAL" clId="{C331A30D-C042-C44B-8150-9EF6F909FACB}" dt="2020-08-18T05:13:36.177" v="8025" actId="14100"/>
          <ac:cxnSpMkLst>
            <pc:docMk/>
            <pc:sldMk cId="1312823828" sldId="269"/>
            <ac:cxnSpMk id="4" creationId="{ECF111FF-2790-D242-9135-863E2949F2C9}"/>
          </ac:cxnSpMkLst>
        </pc:cxnChg>
        <pc:cxnChg chg="add mod">
          <ac:chgData name="Mark Hanly" userId="67462bc7-2b51-4455-b2e7-b5f944a4684a" providerId="ADAL" clId="{C331A30D-C042-C44B-8150-9EF6F909FACB}" dt="2020-08-18T05:13:51.258" v="8030" actId="1076"/>
          <ac:cxnSpMkLst>
            <pc:docMk/>
            <pc:sldMk cId="1312823828" sldId="269"/>
            <ac:cxnSpMk id="8" creationId="{6FBECABB-9811-1045-AF0B-3CCB095C861A}"/>
          </ac:cxnSpMkLst>
        </pc:cxnChg>
      </pc:sldChg>
      <pc:sldChg chg="addSp delSp modSp add mod modNotesTx">
        <pc:chgData name="Mark Hanly" userId="67462bc7-2b51-4455-b2e7-b5f944a4684a" providerId="ADAL" clId="{C331A30D-C042-C44B-8150-9EF6F909FACB}" dt="2020-08-18T10:44:50.857" v="18588" actId="9405"/>
        <pc:sldMkLst>
          <pc:docMk/>
          <pc:sldMk cId="943156196" sldId="270"/>
        </pc:sldMkLst>
        <pc:spChg chg="mod">
          <ac:chgData name="Mark Hanly" userId="67462bc7-2b51-4455-b2e7-b5f944a4684a" providerId="ADAL" clId="{C331A30D-C042-C44B-8150-9EF6F909FACB}" dt="2020-08-18T05:27:06.469" v="8757"/>
          <ac:spMkLst>
            <pc:docMk/>
            <pc:sldMk cId="943156196" sldId="270"/>
            <ac:spMk id="2" creationId="{52F382A5-B098-074D-945C-EF8E1BEC9C46}"/>
          </ac:spMkLst>
        </pc:spChg>
        <pc:spChg chg="del">
          <ac:chgData name="Mark Hanly" userId="67462bc7-2b51-4455-b2e7-b5f944a4684a" providerId="ADAL" clId="{C331A30D-C042-C44B-8150-9EF6F909FACB}" dt="2020-08-18T05:22:05.231" v="8717" actId="478"/>
          <ac:spMkLst>
            <pc:docMk/>
            <pc:sldMk cId="943156196" sldId="270"/>
            <ac:spMk id="3" creationId="{21B1DBF7-0C41-AF4B-A207-A938A05F2CAA}"/>
          </ac:spMkLst>
        </pc:spChg>
        <pc:spChg chg="add mod topLvl">
          <ac:chgData name="Mark Hanly" userId="67462bc7-2b51-4455-b2e7-b5f944a4684a" providerId="ADAL" clId="{C331A30D-C042-C44B-8150-9EF6F909FACB}" dt="2020-08-18T05:35:27.149" v="9200" actId="164"/>
          <ac:spMkLst>
            <pc:docMk/>
            <pc:sldMk cId="943156196" sldId="270"/>
            <ac:spMk id="4" creationId="{F4B2EBD6-A02D-C44E-A84F-55D116736EDB}"/>
          </ac:spMkLst>
        </pc:spChg>
        <pc:spChg chg="add mod topLvl">
          <ac:chgData name="Mark Hanly" userId="67462bc7-2b51-4455-b2e7-b5f944a4684a" providerId="ADAL" clId="{C331A30D-C042-C44B-8150-9EF6F909FACB}" dt="2020-08-18T05:34:54.444" v="9191" actId="164"/>
          <ac:spMkLst>
            <pc:docMk/>
            <pc:sldMk cId="943156196" sldId="270"/>
            <ac:spMk id="5" creationId="{581D11F9-49C5-8B43-8192-ADC35DA0247F}"/>
          </ac:spMkLst>
        </pc:spChg>
        <pc:spChg chg="add mod topLvl">
          <ac:chgData name="Mark Hanly" userId="67462bc7-2b51-4455-b2e7-b5f944a4684a" providerId="ADAL" clId="{C331A30D-C042-C44B-8150-9EF6F909FACB}" dt="2020-08-18T05:34:54.444" v="9191" actId="164"/>
          <ac:spMkLst>
            <pc:docMk/>
            <pc:sldMk cId="943156196" sldId="270"/>
            <ac:spMk id="6" creationId="{B4FE9E37-C41A-884D-9667-AFD58BFFDFAE}"/>
          </ac:spMkLst>
        </pc:spChg>
        <pc:spChg chg="add del mod">
          <ac:chgData name="Mark Hanly" userId="67462bc7-2b51-4455-b2e7-b5f944a4684a" providerId="ADAL" clId="{C331A30D-C042-C44B-8150-9EF6F909FACB}" dt="2020-08-18T05:33:27.653" v="9166" actId="478"/>
          <ac:spMkLst>
            <pc:docMk/>
            <pc:sldMk cId="943156196" sldId="270"/>
            <ac:spMk id="7" creationId="{26ED7036-07F1-D548-BC41-C12C7771F6CE}"/>
          </ac:spMkLst>
        </pc:spChg>
        <pc:spChg chg="add del mod">
          <ac:chgData name="Mark Hanly" userId="67462bc7-2b51-4455-b2e7-b5f944a4684a" providerId="ADAL" clId="{C331A30D-C042-C44B-8150-9EF6F909FACB}" dt="2020-08-18T05:33:25.445" v="9165" actId="478"/>
          <ac:spMkLst>
            <pc:docMk/>
            <pc:sldMk cId="943156196" sldId="270"/>
            <ac:spMk id="8" creationId="{03FAAA51-1145-F34A-BE74-BD03466E65B5}"/>
          </ac:spMkLst>
        </pc:spChg>
        <pc:spChg chg="del mod">
          <ac:chgData name="Mark Hanly" userId="67462bc7-2b51-4455-b2e7-b5f944a4684a" providerId="ADAL" clId="{C331A30D-C042-C44B-8150-9EF6F909FACB}" dt="2020-08-18T05:33:30.991" v="9168" actId="478"/>
          <ac:spMkLst>
            <pc:docMk/>
            <pc:sldMk cId="943156196" sldId="270"/>
            <ac:spMk id="11" creationId="{77A30DC2-56AF-E04E-B54D-D72202627D7D}"/>
          </ac:spMkLst>
        </pc:spChg>
        <pc:spChg chg="del mod">
          <ac:chgData name="Mark Hanly" userId="67462bc7-2b51-4455-b2e7-b5f944a4684a" providerId="ADAL" clId="{C331A30D-C042-C44B-8150-9EF6F909FACB}" dt="2020-08-18T05:33:29.396" v="9167" actId="478"/>
          <ac:spMkLst>
            <pc:docMk/>
            <pc:sldMk cId="943156196" sldId="270"/>
            <ac:spMk id="12" creationId="{B5C57734-EA94-DC44-A67D-AFB70DF00ADD}"/>
          </ac:spMkLst>
        </pc:spChg>
        <pc:spChg chg="del mod">
          <ac:chgData name="Mark Hanly" userId="67462bc7-2b51-4455-b2e7-b5f944a4684a" providerId="ADAL" clId="{C331A30D-C042-C44B-8150-9EF6F909FACB}" dt="2020-08-18T05:33:32.480" v="9169" actId="478"/>
          <ac:spMkLst>
            <pc:docMk/>
            <pc:sldMk cId="943156196" sldId="270"/>
            <ac:spMk id="13" creationId="{54510B8F-64E0-3E45-8FFB-D9EE6C25F8FC}"/>
          </ac:spMkLst>
        </pc:spChg>
        <pc:spChg chg="del mod">
          <ac:chgData name="Mark Hanly" userId="67462bc7-2b51-4455-b2e7-b5f944a4684a" providerId="ADAL" clId="{C331A30D-C042-C44B-8150-9EF6F909FACB}" dt="2020-08-18T05:33:21.046" v="9164" actId="478"/>
          <ac:spMkLst>
            <pc:docMk/>
            <pc:sldMk cId="943156196" sldId="270"/>
            <ac:spMk id="14" creationId="{CF5110E6-2762-A345-93B8-E66168C924DA}"/>
          </ac:spMkLst>
        </pc:spChg>
        <pc:spChg chg="del mod">
          <ac:chgData name="Mark Hanly" userId="67462bc7-2b51-4455-b2e7-b5f944a4684a" providerId="ADAL" clId="{C331A30D-C042-C44B-8150-9EF6F909FACB}" dt="2020-08-18T05:33:10.529" v="9156" actId="478"/>
          <ac:spMkLst>
            <pc:docMk/>
            <pc:sldMk cId="943156196" sldId="270"/>
            <ac:spMk id="16" creationId="{C79B2E1E-7F85-284C-BA68-D21FA4F46354}"/>
          </ac:spMkLst>
        </pc:spChg>
        <pc:spChg chg="del mod">
          <ac:chgData name="Mark Hanly" userId="67462bc7-2b51-4455-b2e7-b5f944a4684a" providerId="ADAL" clId="{C331A30D-C042-C44B-8150-9EF6F909FACB}" dt="2020-08-18T05:33:14.685" v="9160" actId="478"/>
          <ac:spMkLst>
            <pc:docMk/>
            <pc:sldMk cId="943156196" sldId="270"/>
            <ac:spMk id="17" creationId="{F4A8B149-FA3E-1545-8896-98544360535C}"/>
          </ac:spMkLst>
        </pc:spChg>
        <pc:spChg chg="del mod">
          <ac:chgData name="Mark Hanly" userId="67462bc7-2b51-4455-b2e7-b5f944a4684a" providerId="ADAL" clId="{C331A30D-C042-C44B-8150-9EF6F909FACB}" dt="2020-08-18T05:33:08.385" v="9155" actId="478"/>
          <ac:spMkLst>
            <pc:docMk/>
            <pc:sldMk cId="943156196" sldId="270"/>
            <ac:spMk id="18" creationId="{A2927C0D-8BAA-1941-871F-655B42FF7A40}"/>
          </ac:spMkLst>
        </pc:spChg>
        <pc:spChg chg="del mod">
          <ac:chgData name="Mark Hanly" userId="67462bc7-2b51-4455-b2e7-b5f944a4684a" providerId="ADAL" clId="{C331A30D-C042-C44B-8150-9EF6F909FACB}" dt="2020-08-18T05:33:19.255" v="9163" actId="478"/>
          <ac:spMkLst>
            <pc:docMk/>
            <pc:sldMk cId="943156196" sldId="270"/>
            <ac:spMk id="19" creationId="{7A1AC23C-4C42-E54B-B6A2-487DC2E469DE}"/>
          </ac:spMkLst>
        </pc:spChg>
        <pc:spChg chg="add del mod">
          <ac:chgData name="Mark Hanly" userId="67462bc7-2b51-4455-b2e7-b5f944a4684a" providerId="ADAL" clId="{C331A30D-C042-C44B-8150-9EF6F909FACB}" dt="2020-08-18T05:29:04.891" v="8882" actId="478"/>
          <ac:spMkLst>
            <pc:docMk/>
            <pc:sldMk cId="943156196" sldId="270"/>
            <ac:spMk id="22" creationId="{520E5EA3-FC3A-3740-B977-72223960EBE3}"/>
          </ac:spMkLst>
        </pc:spChg>
        <pc:spChg chg="mod">
          <ac:chgData name="Mark Hanly" userId="67462bc7-2b51-4455-b2e7-b5f944a4684a" providerId="ADAL" clId="{C331A30D-C042-C44B-8150-9EF6F909FACB}" dt="2020-08-18T05:24:30.650" v="8751"/>
          <ac:spMkLst>
            <pc:docMk/>
            <pc:sldMk cId="943156196" sldId="270"/>
            <ac:spMk id="26" creationId="{101A80E4-91F8-0F45-8A95-AA5BCBFA7B4D}"/>
          </ac:spMkLst>
        </pc:spChg>
        <pc:spChg chg="mod">
          <ac:chgData name="Mark Hanly" userId="67462bc7-2b51-4455-b2e7-b5f944a4684a" providerId="ADAL" clId="{C331A30D-C042-C44B-8150-9EF6F909FACB}" dt="2020-08-18T05:24:30.650" v="8751"/>
          <ac:spMkLst>
            <pc:docMk/>
            <pc:sldMk cId="943156196" sldId="270"/>
            <ac:spMk id="27" creationId="{B8B40560-B9E8-BC43-87FB-4418113BC529}"/>
          </ac:spMkLst>
        </pc:spChg>
        <pc:spChg chg="mod">
          <ac:chgData name="Mark Hanly" userId="67462bc7-2b51-4455-b2e7-b5f944a4684a" providerId="ADAL" clId="{C331A30D-C042-C44B-8150-9EF6F909FACB}" dt="2020-08-18T05:24:30.650" v="8751"/>
          <ac:spMkLst>
            <pc:docMk/>
            <pc:sldMk cId="943156196" sldId="270"/>
            <ac:spMk id="28" creationId="{E3EF685A-67A7-954A-9C61-FF026D7B14D8}"/>
          </ac:spMkLst>
        </pc:spChg>
        <pc:spChg chg="mod">
          <ac:chgData name="Mark Hanly" userId="67462bc7-2b51-4455-b2e7-b5f944a4684a" providerId="ADAL" clId="{C331A30D-C042-C44B-8150-9EF6F909FACB}" dt="2020-08-18T05:24:30.650" v="8751"/>
          <ac:spMkLst>
            <pc:docMk/>
            <pc:sldMk cId="943156196" sldId="270"/>
            <ac:spMk id="29" creationId="{DB6E78F1-D113-4245-8975-9F382B0A4EE3}"/>
          </ac:spMkLst>
        </pc:spChg>
        <pc:spChg chg="mod">
          <ac:chgData name="Mark Hanly" userId="67462bc7-2b51-4455-b2e7-b5f944a4684a" providerId="ADAL" clId="{C331A30D-C042-C44B-8150-9EF6F909FACB}" dt="2020-08-18T05:24:30.650" v="8751"/>
          <ac:spMkLst>
            <pc:docMk/>
            <pc:sldMk cId="943156196" sldId="270"/>
            <ac:spMk id="30" creationId="{21443B9F-FC73-3A4B-8B20-3D4592E131B9}"/>
          </ac:spMkLst>
        </pc:spChg>
        <pc:spChg chg="mod">
          <ac:chgData name="Mark Hanly" userId="67462bc7-2b51-4455-b2e7-b5f944a4684a" providerId="ADAL" clId="{C331A30D-C042-C44B-8150-9EF6F909FACB}" dt="2020-08-18T05:24:30.650" v="8751"/>
          <ac:spMkLst>
            <pc:docMk/>
            <pc:sldMk cId="943156196" sldId="270"/>
            <ac:spMk id="31" creationId="{1B69B800-1779-964F-A389-1E95751D8008}"/>
          </ac:spMkLst>
        </pc:spChg>
        <pc:spChg chg="mod">
          <ac:chgData name="Mark Hanly" userId="67462bc7-2b51-4455-b2e7-b5f944a4684a" providerId="ADAL" clId="{C331A30D-C042-C44B-8150-9EF6F909FACB}" dt="2020-08-18T05:24:30.650" v="8751"/>
          <ac:spMkLst>
            <pc:docMk/>
            <pc:sldMk cId="943156196" sldId="270"/>
            <ac:spMk id="32" creationId="{8AEC5C48-1AC8-3344-87C8-316A34D6917C}"/>
          </ac:spMkLst>
        </pc:spChg>
        <pc:spChg chg="mod">
          <ac:chgData name="Mark Hanly" userId="67462bc7-2b51-4455-b2e7-b5f944a4684a" providerId="ADAL" clId="{C331A30D-C042-C44B-8150-9EF6F909FACB}" dt="2020-08-18T05:24:30.650" v="8751"/>
          <ac:spMkLst>
            <pc:docMk/>
            <pc:sldMk cId="943156196" sldId="270"/>
            <ac:spMk id="33" creationId="{4C317727-2511-7D48-AA49-EF0EE25BC953}"/>
          </ac:spMkLst>
        </pc:spChg>
        <pc:spChg chg="mod">
          <ac:chgData name="Mark Hanly" userId="67462bc7-2b51-4455-b2e7-b5f944a4684a" providerId="ADAL" clId="{C331A30D-C042-C44B-8150-9EF6F909FACB}" dt="2020-08-18T05:24:30.650" v="8751"/>
          <ac:spMkLst>
            <pc:docMk/>
            <pc:sldMk cId="943156196" sldId="270"/>
            <ac:spMk id="34" creationId="{33DA3A82-F77C-0A45-ABAB-44E4BE2B7CA4}"/>
          </ac:spMkLst>
        </pc:spChg>
        <pc:spChg chg="mod">
          <ac:chgData name="Mark Hanly" userId="67462bc7-2b51-4455-b2e7-b5f944a4684a" providerId="ADAL" clId="{C331A30D-C042-C44B-8150-9EF6F909FACB}" dt="2020-08-18T05:24:30.650" v="8751"/>
          <ac:spMkLst>
            <pc:docMk/>
            <pc:sldMk cId="943156196" sldId="270"/>
            <ac:spMk id="35" creationId="{555C285B-3DC5-E447-9AA1-2BB77AAEFA4C}"/>
          </ac:spMkLst>
        </pc:spChg>
        <pc:spChg chg="mod">
          <ac:chgData name="Mark Hanly" userId="67462bc7-2b51-4455-b2e7-b5f944a4684a" providerId="ADAL" clId="{C331A30D-C042-C44B-8150-9EF6F909FACB}" dt="2020-08-18T05:24:30.650" v="8751"/>
          <ac:spMkLst>
            <pc:docMk/>
            <pc:sldMk cId="943156196" sldId="270"/>
            <ac:spMk id="36" creationId="{8C7AD52E-EDCE-7646-BCC0-5DF4F26E2885}"/>
          </ac:spMkLst>
        </pc:spChg>
        <pc:spChg chg="mod">
          <ac:chgData name="Mark Hanly" userId="67462bc7-2b51-4455-b2e7-b5f944a4684a" providerId="ADAL" clId="{C331A30D-C042-C44B-8150-9EF6F909FACB}" dt="2020-08-18T05:24:30.650" v="8751"/>
          <ac:spMkLst>
            <pc:docMk/>
            <pc:sldMk cId="943156196" sldId="270"/>
            <ac:spMk id="37" creationId="{2355309C-4526-0947-A2A1-5B54E19D97FB}"/>
          </ac:spMkLst>
        </pc:spChg>
        <pc:spChg chg="mod">
          <ac:chgData name="Mark Hanly" userId="67462bc7-2b51-4455-b2e7-b5f944a4684a" providerId="ADAL" clId="{C331A30D-C042-C44B-8150-9EF6F909FACB}" dt="2020-08-18T05:24:31.275" v="8752"/>
          <ac:spMkLst>
            <pc:docMk/>
            <pc:sldMk cId="943156196" sldId="270"/>
            <ac:spMk id="39" creationId="{FF88B916-6DD7-AE45-B3F9-45C705457EAF}"/>
          </ac:spMkLst>
        </pc:spChg>
        <pc:spChg chg="mod">
          <ac:chgData name="Mark Hanly" userId="67462bc7-2b51-4455-b2e7-b5f944a4684a" providerId="ADAL" clId="{C331A30D-C042-C44B-8150-9EF6F909FACB}" dt="2020-08-18T05:24:31.275" v="8752"/>
          <ac:spMkLst>
            <pc:docMk/>
            <pc:sldMk cId="943156196" sldId="270"/>
            <ac:spMk id="43" creationId="{6901E23A-9726-764C-A429-839A65F5841A}"/>
          </ac:spMkLst>
        </pc:spChg>
        <pc:spChg chg="mod">
          <ac:chgData name="Mark Hanly" userId="67462bc7-2b51-4455-b2e7-b5f944a4684a" providerId="ADAL" clId="{C331A30D-C042-C44B-8150-9EF6F909FACB}" dt="2020-08-18T05:24:31.275" v="8752"/>
          <ac:spMkLst>
            <pc:docMk/>
            <pc:sldMk cId="943156196" sldId="270"/>
            <ac:spMk id="44" creationId="{CCF0FC05-9EB6-7C41-86EF-6B9CE5CD25AF}"/>
          </ac:spMkLst>
        </pc:spChg>
        <pc:spChg chg="mod">
          <ac:chgData name="Mark Hanly" userId="67462bc7-2b51-4455-b2e7-b5f944a4684a" providerId="ADAL" clId="{C331A30D-C042-C44B-8150-9EF6F909FACB}" dt="2020-08-18T05:24:31.275" v="8752"/>
          <ac:spMkLst>
            <pc:docMk/>
            <pc:sldMk cId="943156196" sldId="270"/>
            <ac:spMk id="45" creationId="{264572DF-EC88-B84E-8B98-5715DCA3B853}"/>
          </ac:spMkLst>
        </pc:spChg>
        <pc:spChg chg="mod">
          <ac:chgData name="Mark Hanly" userId="67462bc7-2b51-4455-b2e7-b5f944a4684a" providerId="ADAL" clId="{C331A30D-C042-C44B-8150-9EF6F909FACB}" dt="2020-08-18T05:24:31.275" v="8752"/>
          <ac:spMkLst>
            <pc:docMk/>
            <pc:sldMk cId="943156196" sldId="270"/>
            <ac:spMk id="46" creationId="{9D95ABEF-B1DA-774F-8D2D-B8FA26F48279}"/>
          </ac:spMkLst>
        </pc:spChg>
        <pc:spChg chg="mod">
          <ac:chgData name="Mark Hanly" userId="67462bc7-2b51-4455-b2e7-b5f944a4684a" providerId="ADAL" clId="{C331A30D-C042-C44B-8150-9EF6F909FACB}" dt="2020-08-18T05:24:31.275" v="8752"/>
          <ac:spMkLst>
            <pc:docMk/>
            <pc:sldMk cId="943156196" sldId="270"/>
            <ac:spMk id="47" creationId="{2DC89908-A39C-9C46-B3A2-203C1688EF4E}"/>
          </ac:spMkLst>
        </pc:spChg>
        <pc:spChg chg="mod">
          <ac:chgData name="Mark Hanly" userId="67462bc7-2b51-4455-b2e7-b5f944a4684a" providerId="ADAL" clId="{C331A30D-C042-C44B-8150-9EF6F909FACB}" dt="2020-08-18T05:24:31.275" v="8752"/>
          <ac:spMkLst>
            <pc:docMk/>
            <pc:sldMk cId="943156196" sldId="270"/>
            <ac:spMk id="48" creationId="{7D452EA6-6417-264D-9E50-9AC1A8B33193}"/>
          </ac:spMkLst>
        </pc:spChg>
        <pc:spChg chg="mod">
          <ac:chgData name="Mark Hanly" userId="67462bc7-2b51-4455-b2e7-b5f944a4684a" providerId="ADAL" clId="{C331A30D-C042-C44B-8150-9EF6F909FACB}" dt="2020-08-18T05:24:31.275" v="8752"/>
          <ac:spMkLst>
            <pc:docMk/>
            <pc:sldMk cId="943156196" sldId="270"/>
            <ac:spMk id="49" creationId="{4405CE70-9D5F-7B4C-9F27-D25A9DA5AA7D}"/>
          </ac:spMkLst>
        </pc:spChg>
        <pc:spChg chg="mod">
          <ac:chgData name="Mark Hanly" userId="67462bc7-2b51-4455-b2e7-b5f944a4684a" providerId="ADAL" clId="{C331A30D-C042-C44B-8150-9EF6F909FACB}" dt="2020-08-18T05:24:31.275" v="8752"/>
          <ac:spMkLst>
            <pc:docMk/>
            <pc:sldMk cId="943156196" sldId="270"/>
            <ac:spMk id="50" creationId="{C8D561A1-EC6D-5447-8AB4-09E2B0A70B40}"/>
          </ac:spMkLst>
        </pc:spChg>
        <pc:spChg chg="mod">
          <ac:chgData name="Mark Hanly" userId="67462bc7-2b51-4455-b2e7-b5f944a4684a" providerId="ADAL" clId="{C331A30D-C042-C44B-8150-9EF6F909FACB}" dt="2020-08-18T05:24:31.275" v="8752"/>
          <ac:spMkLst>
            <pc:docMk/>
            <pc:sldMk cId="943156196" sldId="270"/>
            <ac:spMk id="51" creationId="{0642FBC0-714C-D245-9E0F-73A64C8F9505}"/>
          </ac:spMkLst>
        </pc:spChg>
        <pc:spChg chg="mod">
          <ac:chgData name="Mark Hanly" userId="67462bc7-2b51-4455-b2e7-b5f944a4684a" providerId="ADAL" clId="{C331A30D-C042-C44B-8150-9EF6F909FACB}" dt="2020-08-18T05:24:31.275" v="8752"/>
          <ac:spMkLst>
            <pc:docMk/>
            <pc:sldMk cId="943156196" sldId="270"/>
            <ac:spMk id="52" creationId="{D05501BB-95E6-4B4D-AFDC-F89704A113F0}"/>
          </ac:spMkLst>
        </pc:spChg>
        <pc:spChg chg="mod">
          <ac:chgData name="Mark Hanly" userId="67462bc7-2b51-4455-b2e7-b5f944a4684a" providerId="ADAL" clId="{C331A30D-C042-C44B-8150-9EF6F909FACB}" dt="2020-08-18T05:24:31.275" v="8752"/>
          <ac:spMkLst>
            <pc:docMk/>
            <pc:sldMk cId="943156196" sldId="270"/>
            <ac:spMk id="53" creationId="{FFBAE7E3-17D9-734B-9274-E37153D3FC13}"/>
          </ac:spMkLst>
        </pc:spChg>
        <pc:spChg chg="mod">
          <ac:chgData name="Mark Hanly" userId="67462bc7-2b51-4455-b2e7-b5f944a4684a" providerId="ADAL" clId="{C331A30D-C042-C44B-8150-9EF6F909FACB}" dt="2020-08-18T05:24:31.275" v="8752"/>
          <ac:spMkLst>
            <pc:docMk/>
            <pc:sldMk cId="943156196" sldId="270"/>
            <ac:spMk id="54" creationId="{DC3EA6A9-BAB3-354C-A717-A3C6AA5B59F9}"/>
          </ac:spMkLst>
        </pc:spChg>
        <pc:spChg chg="add mod">
          <ac:chgData name="Mark Hanly" userId="67462bc7-2b51-4455-b2e7-b5f944a4684a" providerId="ADAL" clId="{C331A30D-C042-C44B-8150-9EF6F909FACB}" dt="2020-08-18T05:36:25.361" v="9218" actId="20577"/>
          <ac:spMkLst>
            <pc:docMk/>
            <pc:sldMk cId="943156196" sldId="270"/>
            <ac:spMk id="55" creationId="{E0000652-9D78-0B43-9B72-6F19EACC93A7}"/>
          </ac:spMkLst>
        </pc:spChg>
        <pc:spChg chg="add mod">
          <ac:chgData name="Mark Hanly" userId="67462bc7-2b51-4455-b2e7-b5f944a4684a" providerId="ADAL" clId="{C331A30D-C042-C44B-8150-9EF6F909FACB}" dt="2020-08-18T05:34:54.444" v="9191" actId="164"/>
          <ac:spMkLst>
            <pc:docMk/>
            <pc:sldMk cId="943156196" sldId="270"/>
            <ac:spMk id="56" creationId="{33828D86-96D4-1B4B-B6F9-F0FC65B71915}"/>
          </ac:spMkLst>
        </pc:spChg>
        <pc:spChg chg="add del mod">
          <ac:chgData name="Mark Hanly" userId="67462bc7-2b51-4455-b2e7-b5f944a4684a" providerId="ADAL" clId="{C331A30D-C042-C44B-8150-9EF6F909FACB}" dt="2020-08-18T05:34:11.052" v="9182"/>
          <ac:spMkLst>
            <pc:docMk/>
            <pc:sldMk cId="943156196" sldId="270"/>
            <ac:spMk id="57" creationId="{A86ED31B-C19B-F749-A93A-7B8E9AADC4AB}"/>
          </ac:spMkLst>
        </pc:spChg>
        <pc:spChg chg="add del mod">
          <ac:chgData name="Mark Hanly" userId="67462bc7-2b51-4455-b2e7-b5f944a4684a" providerId="ADAL" clId="{C331A30D-C042-C44B-8150-9EF6F909FACB}" dt="2020-08-18T05:34:57.974" v="9193"/>
          <ac:spMkLst>
            <pc:docMk/>
            <pc:sldMk cId="943156196" sldId="270"/>
            <ac:spMk id="59" creationId="{E3128C6C-D28B-D94F-BB24-9E9F7D94EBC9}"/>
          </ac:spMkLst>
        </pc:spChg>
        <pc:spChg chg="mod">
          <ac:chgData name="Mark Hanly" userId="67462bc7-2b51-4455-b2e7-b5f944a4684a" providerId="ADAL" clId="{C331A30D-C042-C44B-8150-9EF6F909FACB}" dt="2020-08-18T05:35:08.945" v="9195"/>
          <ac:spMkLst>
            <pc:docMk/>
            <pc:sldMk cId="943156196" sldId="270"/>
            <ac:spMk id="61" creationId="{0A393FCD-FF20-164A-B12D-69E734BFAC06}"/>
          </ac:spMkLst>
        </pc:spChg>
        <pc:spChg chg="mod">
          <ac:chgData name="Mark Hanly" userId="67462bc7-2b51-4455-b2e7-b5f944a4684a" providerId="ADAL" clId="{C331A30D-C042-C44B-8150-9EF6F909FACB}" dt="2020-08-18T05:35:08.945" v="9195"/>
          <ac:spMkLst>
            <pc:docMk/>
            <pc:sldMk cId="943156196" sldId="270"/>
            <ac:spMk id="62" creationId="{4B5DEF4B-592C-414C-B82D-F2AB9BFCA8BB}"/>
          </ac:spMkLst>
        </pc:spChg>
        <pc:spChg chg="mod">
          <ac:chgData name="Mark Hanly" userId="67462bc7-2b51-4455-b2e7-b5f944a4684a" providerId="ADAL" clId="{C331A30D-C042-C44B-8150-9EF6F909FACB}" dt="2020-08-18T05:35:08.945" v="9195"/>
          <ac:spMkLst>
            <pc:docMk/>
            <pc:sldMk cId="943156196" sldId="270"/>
            <ac:spMk id="63" creationId="{55625DEF-DAAB-0140-82D5-F1787A26A21B}"/>
          </ac:spMkLst>
        </pc:spChg>
        <pc:spChg chg="add del mod">
          <ac:chgData name="Mark Hanly" userId="67462bc7-2b51-4455-b2e7-b5f944a4684a" providerId="ADAL" clId="{C331A30D-C042-C44B-8150-9EF6F909FACB}" dt="2020-08-18T05:35:23.471" v="9199"/>
          <ac:spMkLst>
            <pc:docMk/>
            <pc:sldMk cId="943156196" sldId="270"/>
            <ac:spMk id="64" creationId="{47B27D73-7ACC-D645-8ADF-10B8EBA79E16}"/>
          </ac:spMkLst>
        </pc:spChg>
        <pc:spChg chg="mod">
          <ac:chgData name="Mark Hanly" userId="67462bc7-2b51-4455-b2e7-b5f944a4684a" providerId="ADAL" clId="{C331A30D-C042-C44B-8150-9EF6F909FACB}" dt="2020-08-18T05:35:30.497" v="9201"/>
          <ac:spMkLst>
            <pc:docMk/>
            <pc:sldMk cId="943156196" sldId="270"/>
            <ac:spMk id="67" creationId="{D4966EB0-E0DF-4640-9B61-DCE08649331A}"/>
          </ac:spMkLst>
        </pc:spChg>
        <pc:spChg chg="mod">
          <ac:chgData name="Mark Hanly" userId="67462bc7-2b51-4455-b2e7-b5f944a4684a" providerId="ADAL" clId="{C331A30D-C042-C44B-8150-9EF6F909FACB}" dt="2020-08-18T05:35:30.497" v="9201"/>
          <ac:spMkLst>
            <pc:docMk/>
            <pc:sldMk cId="943156196" sldId="270"/>
            <ac:spMk id="70" creationId="{24EBDC31-EB7E-8849-A5DA-67DDF1B8C26C}"/>
          </ac:spMkLst>
        </pc:spChg>
        <pc:spChg chg="mod">
          <ac:chgData name="Mark Hanly" userId="67462bc7-2b51-4455-b2e7-b5f944a4684a" providerId="ADAL" clId="{C331A30D-C042-C44B-8150-9EF6F909FACB}" dt="2020-08-18T05:35:30.497" v="9201"/>
          <ac:spMkLst>
            <pc:docMk/>
            <pc:sldMk cId="943156196" sldId="270"/>
            <ac:spMk id="71" creationId="{EC469D1B-CB20-9A48-BCE9-E604A00E81AA}"/>
          </ac:spMkLst>
        </pc:spChg>
        <pc:spChg chg="mod">
          <ac:chgData name="Mark Hanly" userId="67462bc7-2b51-4455-b2e7-b5f944a4684a" providerId="ADAL" clId="{C331A30D-C042-C44B-8150-9EF6F909FACB}" dt="2020-08-18T05:35:30.497" v="9201"/>
          <ac:spMkLst>
            <pc:docMk/>
            <pc:sldMk cId="943156196" sldId="270"/>
            <ac:spMk id="72" creationId="{EB5A77BF-414C-CE42-B8DD-ED5A03199A02}"/>
          </ac:spMkLst>
        </pc:spChg>
        <pc:spChg chg="mod">
          <ac:chgData name="Mark Hanly" userId="67462bc7-2b51-4455-b2e7-b5f944a4684a" providerId="ADAL" clId="{C331A30D-C042-C44B-8150-9EF6F909FACB}" dt="2020-08-18T05:35:30.497" v="9201"/>
          <ac:spMkLst>
            <pc:docMk/>
            <pc:sldMk cId="943156196" sldId="270"/>
            <ac:spMk id="73" creationId="{8725BA6B-8745-1F46-9847-FCD1A54ABCBA}"/>
          </ac:spMkLst>
        </pc:spChg>
        <pc:spChg chg="mod">
          <ac:chgData name="Mark Hanly" userId="67462bc7-2b51-4455-b2e7-b5f944a4684a" providerId="ADAL" clId="{C331A30D-C042-C44B-8150-9EF6F909FACB}" dt="2020-08-18T05:35:30.497" v="9201"/>
          <ac:spMkLst>
            <pc:docMk/>
            <pc:sldMk cId="943156196" sldId="270"/>
            <ac:spMk id="74" creationId="{A11E6690-357C-C343-B0AF-C9BAAB2A9C3E}"/>
          </ac:spMkLst>
        </pc:spChg>
        <pc:spChg chg="mod">
          <ac:chgData name="Mark Hanly" userId="67462bc7-2b51-4455-b2e7-b5f944a4684a" providerId="ADAL" clId="{C331A30D-C042-C44B-8150-9EF6F909FACB}" dt="2020-08-18T05:35:30.497" v="9201"/>
          <ac:spMkLst>
            <pc:docMk/>
            <pc:sldMk cId="943156196" sldId="270"/>
            <ac:spMk id="75" creationId="{A8F4866A-CC5F-E44B-84EA-7E6013DAB590}"/>
          </ac:spMkLst>
        </pc:spChg>
        <pc:grpChg chg="add del mod topLvl">
          <ac:chgData name="Mark Hanly" userId="67462bc7-2b51-4455-b2e7-b5f944a4684a" providerId="ADAL" clId="{C331A30D-C042-C44B-8150-9EF6F909FACB}" dt="2020-08-18T05:34:31.867" v="9187" actId="165"/>
          <ac:grpSpMkLst>
            <pc:docMk/>
            <pc:sldMk cId="943156196" sldId="270"/>
            <ac:grpSpMk id="9" creationId="{77E2C13C-0DBE-DA4E-9847-D8B823452C18}"/>
          </ac:grpSpMkLst>
        </pc:grpChg>
        <pc:grpChg chg="add del mod">
          <ac:chgData name="Mark Hanly" userId="67462bc7-2b51-4455-b2e7-b5f944a4684a" providerId="ADAL" clId="{C331A30D-C042-C44B-8150-9EF6F909FACB}" dt="2020-08-18T05:33:30.991" v="9168" actId="478"/>
          <ac:grpSpMkLst>
            <pc:docMk/>
            <pc:sldMk cId="943156196" sldId="270"/>
            <ac:grpSpMk id="10" creationId="{35A954CC-DA94-AE40-A632-2EDF307C7FF8}"/>
          </ac:grpSpMkLst>
        </pc:grpChg>
        <pc:grpChg chg="add del mod">
          <ac:chgData name="Mark Hanly" userId="67462bc7-2b51-4455-b2e7-b5f944a4684a" providerId="ADAL" clId="{C331A30D-C042-C44B-8150-9EF6F909FACB}" dt="2020-08-18T05:33:14.685" v="9160" actId="478"/>
          <ac:grpSpMkLst>
            <pc:docMk/>
            <pc:sldMk cId="943156196" sldId="270"/>
            <ac:grpSpMk id="15" creationId="{C44BE1D1-3ABB-8044-AE80-67664169702A}"/>
          </ac:grpSpMkLst>
        </pc:grpChg>
        <pc:grpChg chg="add del mod">
          <ac:chgData name="Mark Hanly" userId="67462bc7-2b51-4455-b2e7-b5f944a4684a" providerId="ADAL" clId="{C331A30D-C042-C44B-8150-9EF6F909FACB}" dt="2020-08-18T05:34:22.316" v="9185" actId="165"/>
          <ac:grpSpMkLst>
            <pc:docMk/>
            <pc:sldMk cId="943156196" sldId="270"/>
            <ac:grpSpMk id="20" creationId="{37011A28-DBE3-FA4D-A24A-E16844EE13F3}"/>
          </ac:grpSpMkLst>
        </pc:grpChg>
        <pc:grpChg chg="add del mod">
          <ac:chgData name="Mark Hanly" userId="67462bc7-2b51-4455-b2e7-b5f944a4684a" providerId="ADAL" clId="{C331A30D-C042-C44B-8150-9EF6F909FACB}" dt="2020-08-18T05:33:01.920" v="9154" actId="478"/>
          <ac:grpSpMkLst>
            <pc:docMk/>
            <pc:sldMk cId="943156196" sldId="270"/>
            <ac:grpSpMk id="21" creationId="{4C2CA48A-624D-2241-BE60-9AE140F8327E}"/>
          </ac:grpSpMkLst>
        </pc:grpChg>
        <pc:grpChg chg="mod">
          <ac:chgData name="Mark Hanly" userId="67462bc7-2b51-4455-b2e7-b5f944a4684a" providerId="ADAL" clId="{C331A30D-C042-C44B-8150-9EF6F909FACB}" dt="2020-08-18T05:24:30.650" v="8751"/>
          <ac:grpSpMkLst>
            <pc:docMk/>
            <pc:sldMk cId="943156196" sldId="270"/>
            <ac:grpSpMk id="23" creationId="{5E667FC8-49AA-3B46-B935-BF377D635E29}"/>
          </ac:grpSpMkLst>
        </pc:grpChg>
        <pc:grpChg chg="mod">
          <ac:chgData name="Mark Hanly" userId="67462bc7-2b51-4455-b2e7-b5f944a4684a" providerId="ADAL" clId="{C331A30D-C042-C44B-8150-9EF6F909FACB}" dt="2020-08-18T05:24:30.650" v="8751"/>
          <ac:grpSpMkLst>
            <pc:docMk/>
            <pc:sldMk cId="943156196" sldId="270"/>
            <ac:grpSpMk id="24" creationId="{A6268617-6BA9-CF44-8C6D-92422931E7E4}"/>
          </ac:grpSpMkLst>
        </pc:grpChg>
        <pc:grpChg chg="mod">
          <ac:chgData name="Mark Hanly" userId="67462bc7-2b51-4455-b2e7-b5f944a4684a" providerId="ADAL" clId="{C331A30D-C042-C44B-8150-9EF6F909FACB}" dt="2020-08-18T05:24:30.650" v="8751"/>
          <ac:grpSpMkLst>
            <pc:docMk/>
            <pc:sldMk cId="943156196" sldId="270"/>
            <ac:grpSpMk id="25" creationId="{3BDED0C0-C7B8-5947-A462-316982FEE067}"/>
          </ac:grpSpMkLst>
        </pc:grpChg>
        <pc:grpChg chg="add del mod">
          <ac:chgData name="Mark Hanly" userId="67462bc7-2b51-4455-b2e7-b5f944a4684a" providerId="ADAL" clId="{C331A30D-C042-C44B-8150-9EF6F909FACB}" dt="2020-08-18T05:32:59.553" v="9153" actId="478"/>
          <ac:grpSpMkLst>
            <pc:docMk/>
            <pc:sldMk cId="943156196" sldId="270"/>
            <ac:grpSpMk id="38" creationId="{54CED59A-5457-E241-A525-66F5F328D774}"/>
          </ac:grpSpMkLst>
        </pc:grpChg>
        <pc:grpChg chg="mod">
          <ac:chgData name="Mark Hanly" userId="67462bc7-2b51-4455-b2e7-b5f944a4684a" providerId="ADAL" clId="{C331A30D-C042-C44B-8150-9EF6F909FACB}" dt="2020-08-18T05:24:31.275" v="8752"/>
          <ac:grpSpMkLst>
            <pc:docMk/>
            <pc:sldMk cId="943156196" sldId="270"/>
            <ac:grpSpMk id="40" creationId="{57E507C7-CEF3-3C4E-9C40-58BDBC145084}"/>
          </ac:grpSpMkLst>
        </pc:grpChg>
        <pc:grpChg chg="mod">
          <ac:chgData name="Mark Hanly" userId="67462bc7-2b51-4455-b2e7-b5f944a4684a" providerId="ADAL" clId="{C331A30D-C042-C44B-8150-9EF6F909FACB}" dt="2020-08-18T05:24:31.275" v="8752"/>
          <ac:grpSpMkLst>
            <pc:docMk/>
            <pc:sldMk cId="943156196" sldId="270"/>
            <ac:grpSpMk id="41" creationId="{6CAD3B4F-14A9-1A49-9FFC-E31673DCEFB2}"/>
          </ac:grpSpMkLst>
        </pc:grpChg>
        <pc:grpChg chg="mod">
          <ac:chgData name="Mark Hanly" userId="67462bc7-2b51-4455-b2e7-b5f944a4684a" providerId="ADAL" clId="{C331A30D-C042-C44B-8150-9EF6F909FACB}" dt="2020-08-18T05:24:31.275" v="8752"/>
          <ac:grpSpMkLst>
            <pc:docMk/>
            <pc:sldMk cId="943156196" sldId="270"/>
            <ac:grpSpMk id="42" creationId="{AE7E3D9D-5EA7-F94A-939A-D4A1619101E9}"/>
          </ac:grpSpMkLst>
        </pc:grpChg>
        <pc:grpChg chg="add mod">
          <ac:chgData name="Mark Hanly" userId="67462bc7-2b51-4455-b2e7-b5f944a4684a" providerId="ADAL" clId="{C331A30D-C042-C44B-8150-9EF6F909FACB}" dt="2020-08-18T05:35:27.149" v="9200" actId="164"/>
          <ac:grpSpMkLst>
            <pc:docMk/>
            <pc:sldMk cId="943156196" sldId="270"/>
            <ac:grpSpMk id="58" creationId="{19C1829A-B096-504C-A82B-4F4550FF93C4}"/>
          </ac:grpSpMkLst>
        </pc:grpChg>
        <pc:grpChg chg="add mod">
          <ac:chgData name="Mark Hanly" userId="67462bc7-2b51-4455-b2e7-b5f944a4684a" providerId="ADAL" clId="{C331A30D-C042-C44B-8150-9EF6F909FACB}" dt="2020-08-18T05:35:27.149" v="9200" actId="164"/>
          <ac:grpSpMkLst>
            <pc:docMk/>
            <pc:sldMk cId="943156196" sldId="270"/>
            <ac:grpSpMk id="60" creationId="{9715A176-6446-A14A-BBA9-5DA742E500BF}"/>
          </ac:grpSpMkLst>
        </pc:grpChg>
        <pc:grpChg chg="add mod">
          <ac:chgData name="Mark Hanly" userId="67462bc7-2b51-4455-b2e7-b5f944a4684a" providerId="ADAL" clId="{C331A30D-C042-C44B-8150-9EF6F909FACB}" dt="2020-08-18T05:35:36.611" v="9203" actId="1076"/>
          <ac:grpSpMkLst>
            <pc:docMk/>
            <pc:sldMk cId="943156196" sldId="270"/>
            <ac:grpSpMk id="65" creationId="{DAA8F3D2-DDB1-1D40-A494-68FFB2D5A69E}"/>
          </ac:grpSpMkLst>
        </pc:grpChg>
        <pc:grpChg chg="add mod">
          <ac:chgData name="Mark Hanly" userId="67462bc7-2b51-4455-b2e7-b5f944a4684a" providerId="ADAL" clId="{C331A30D-C042-C44B-8150-9EF6F909FACB}" dt="2020-08-18T05:35:58.111" v="9205" actId="1076"/>
          <ac:grpSpMkLst>
            <pc:docMk/>
            <pc:sldMk cId="943156196" sldId="270"/>
            <ac:grpSpMk id="66" creationId="{09687B4D-ED2A-034D-8E72-61E1E764AFAF}"/>
          </ac:grpSpMkLst>
        </pc:grpChg>
        <pc:grpChg chg="mod">
          <ac:chgData name="Mark Hanly" userId="67462bc7-2b51-4455-b2e7-b5f944a4684a" providerId="ADAL" clId="{C331A30D-C042-C44B-8150-9EF6F909FACB}" dt="2020-08-18T05:35:30.497" v="9201"/>
          <ac:grpSpMkLst>
            <pc:docMk/>
            <pc:sldMk cId="943156196" sldId="270"/>
            <ac:grpSpMk id="68" creationId="{A69E062E-B699-5440-9DC7-5A4BF18FEF50}"/>
          </ac:grpSpMkLst>
        </pc:grpChg>
        <pc:grpChg chg="mod">
          <ac:chgData name="Mark Hanly" userId="67462bc7-2b51-4455-b2e7-b5f944a4684a" providerId="ADAL" clId="{C331A30D-C042-C44B-8150-9EF6F909FACB}" dt="2020-08-18T05:35:30.497" v="9201"/>
          <ac:grpSpMkLst>
            <pc:docMk/>
            <pc:sldMk cId="943156196" sldId="270"/>
            <ac:grpSpMk id="69" creationId="{241D7CBD-C87C-3146-B203-ED47CCE84BC6}"/>
          </ac:grpSpMkLst>
        </pc:grpChg>
        <pc:grpChg chg="del mod">
          <ac:chgData name="Mark Hanly" userId="67462bc7-2b51-4455-b2e7-b5f944a4684a" providerId="ADAL" clId="{C331A30D-C042-C44B-8150-9EF6F909FACB}" dt="2020-08-18T10:25:20.166" v="17520" actId="478"/>
          <ac:grpSpMkLst>
            <pc:docMk/>
            <pc:sldMk cId="943156196" sldId="270"/>
            <ac:grpSpMk id="78" creationId="{B443CC23-72B0-5544-8764-2232BF61ADF4}"/>
          </ac:grpSpMkLst>
        </pc:grpChg>
        <pc:grpChg chg="del mod">
          <ac:chgData name="Mark Hanly" userId="67462bc7-2b51-4455-b2e7-b5f944a4684a" providerId="ADAL" clId="{C331A30D-C042-C44B-8150-9EF6F909FACB}" dt="2020-08-18T10:25:20.166" v="17520" actId="478"/>
          <ac:grpSpMkLst>
            <pc:docMk/>
            <pc:sldMk cId="943156196" sldId="270"/>
            <ac:grpSpMk id="81" creationId="{E96C9E47-9E29-7F4A-918D-0AFEB7A89520}"/>
          </ac:grpSpMkLst>
        </pc:grpChg>
        <pc:grpChg chg="del mod">
          <ac:chgData name="Mark Hanly" userId="67462bc7-2b51-4455-b2e7-b5f944a4684a" providerId="ADAL" clId="{C331A30D-C042-C44B-8150-9EF6F909FACB}" dt="2020-08-18T10:25:20.166" v="17520" actId="478"/>
          <ac:grpSpMkLst>
            <pc:docMk/>
            <pc:sldMk cId="943156196" sldId="270"/>
            <ac:grpSpMk id="86" creationId="{A0A56CA1-17B3-A341-AE02-C8DCBE8CECF6}"/>
          </ac:grpSpMkLst>
        </pc:grpChg>
        <pc:grpChg chg="del mod">
          <ac:chgData name="Mark Hanly" userId="67462bc7-2b51-4455-b2e7-b5f944a4684a" providerId="ADAL" clId="{C331A30D-C042-C44B-8150-9EF6F909FACB}" dt="2020-08-18T10:25:20.166" v="17520" actId="478"/>
          <ac:grpSpMkLst>
            <pc:docMk/>
            <pc:sldMk cId="943156196" sldId="270"/>
            <ac:grpSpMk id="87" creationId="{D32CB659-184D-D349-914E-399D8F432BD5}"/>
          </ac:grpSpMkLst>
        </pc:grpChg>
        <pc:grpChg chg="del mod">
          <ac:chgData name="Mark Hanly" userId="67462bc7-2b51-4455-b2e7-b5f944a4684a" providerId="ADAL" clId="{C331A30D-C042-C44B-8150-9EF6F909FACB}" dt="2020-08-18T10:25:20.166" v="17520" actId="478"/>
          <ac:grpSpMkLst>
            <pc:docMk/>
            <pc:sldMk cId="943156196" sldId="270"/>
            <ac:grpSpMk id="91" creationId="{FE98153E-EA5A-F949-BDB7-6494E39B0D52}"/>
          </ac:grpSpMkLst>
        </pc:grpChg>
        <pc:grpChg chg="del mod">
          <ac:chgData name="Mark Hanly" userId="67462bc7-2b51-4455-b2e7-b5f944a4684a" providerId="ADAL" clId="{C331A30D-C042-C44B-8150-9EF6F909FACB}" dt="2020-08-18T10:25:20.166" v="17520" actId="478"/>
          <ac:grpSpMkLst>
            <pc:docMk/>
            <pc:sldMk cId="943156196" sldId="270"/>
            <ac:grpSpMk id="94" creationId="{195B92F7-C086-5540-AA50-F7D2C46EEB0F}"/>
          </ac:grpSpMkLst>
        </pc:grpChg>
        <pc:grpChg chg="del mod">
          <ac:chgData name="Mark Hanly" userId="67462bc7-2b51-4455-b2e7-b5f944a4684a" providerId="ADAL" clId="{C331A30D-C042-C44B-8150-9EF6F909FACB}" dt="2020-08-18T10:25:20.166" v="17520" actId="478"/>
          <ac:grpSpMkLst>
            <pc:docMk/>
            <pc:sldMk cId="943156196" sldId="270"/>
            <ac:grpSpMk id="99" creationId="{08F1BBCA-DD08-FE44-88D5-942D1276922B}"/>
          </ac:grpSpMkLst>
        </pc:grpChg>
        <pc:grpChg chg="del mod">
          <ac:chgData name="Mark Hanly" userId="67462bc7-2b51-4455-b2e7-b5f944a4684a" providerId="ADAL" clId="{C331A30D-C042-C44B-8150-9EF6F909FACB}" dt="2020-08-18T10:25:20.166" v="17520" actId="478"/>
          <ac:grpSpMkLst>
            <pc:docMk/>
            <pc:sldMk cId="943156196" sldId="270"/>
            <ac:grpSpMk id="100" creationId="{C8301E13-B7CF-BD44-8708-95BC50F4CE3E}"/>
          </ac:grpSpMkLst>
        </pc:grpChg>
        <pc:grpChg chg="del mod">
          <ac:chgData name="Mark Hanly" userId="67462bc7-2b51-4455-b2e7-b5f944a4684a" providerId="ADAL" clId="{C331A30D-C042-C44B-8150-9EF6F909FACB}" dt="2020-08-18T10:25:20.166" v="17520" actId="478"/>
          <ac:grpSpMkLst>
            <pc:docMk/>
            <pc:sldMk cId="943156196" sldId="270"/>
            <ac:grpSpMk id="111" creationId="{5185C132-13F6-DC4A-A1A4-FDC4D3AC4407}"/>
          </ac:grpSpMkLst>
        </pc:grpChg>
        <pc:grpChg chg="del mod">
          <ac:chgData name="Mark Hanly" userId="67462bc7-2b51-4455-b2e7-b5f944a4684a" providerId="ADAL" clId="{C331A30D-C042-C44B-8150-9EF6F909FACB}" dt="2020-08-18T10:25:20.166" v="17520" actId="478"/>
          <ac:grpSpMkLst>
            <pc:docMk/>
            <pc:sldMk cId="943156196" sldId="270"/>
            <ac:grpSpMk id="115" creationId="{C890F910-5A1C-E04B-9982-57FE4BA96C97}"/>
          </ac:grpSpMkLst>
        </pc:grpChg>
        <pc:grpChg chg="del mod">
          <ac:chgData name="Mark Hanly" userId="67462bc7-2b51-4455-b2e7-b5f944a4684a" providerId="ADAL" clId="{C331A30D-C042-C44B-8150-9EF6F909FACB}" dt="2020-08-18T10:25:20.166" v="17520" actId="478"/>
          <ac:grpSpMkLst>
            <pc:docMk/>
            <pc:sldMk cId="943156196" sldId="270"/>
            <ac:grpSpMk id="118" creationId="{A94C6BC0-2507-3C48-8051-DF8BD015A5C3}"/>
          </ac:grpSpMkLst>
        </pc:grpChg>
        <pc:grpChg chg="del mod">
          <ac:chgData name="Mark Hanly" userId="67462bc7-2b51-4455-b2e7-b5f944a4684a" providerId="ADAL" clId="{C331A30D-C042-C44B-8150-9EF6F909FACB}" dt="2020-08-18T10:25:20.166" v="17520" actId="478"/>
          <ac:grpSpMkLst>
            <pc:docMk/>
            <pc:sldMk cId="943156196" sldId="270"/>
            <ac:grpSpMk id="121" creationId="{68EBFDF4-23CD-AA44-A758-D3C3CD0602DA}"/>
          </ac:grpSpMkLst>
        </pc:grpChg>
        <pc:grpChg chg="del mod">
          <ac:chgData name="Mark Hanly" userId="67462bc7-2b51-4455-b2e7-b5f944a4684a" providerId="ADAL" clId="{C331A30D-C042-C44B-8150-9EF6F909FACB}" dt="2020-08-18T10:25:20.166" v="17520" actId="478"/>
          <ac:grpSpMkLst>
            <pc:docMk/>
            <pc:sldMk cId="943156196" sldId="270"/>
            <ac:grpSpMk id="124" creationId="{92271A87-F660-7D4B-AAA0-881C4C43DA62}"/>
          </ac:grpSpMkLst>
        </pc:grpChg>
        <pc:grpChg chg="mod">
          <ac:chgData name="Mark Hanly" userId="67462bc7-2b51-4455-b2e7-b5f944a4684a" providerId="ADAL" clId="{C331A30D-C042-C44B-8150-9EF6F909FACB}" dt="2020-08-18T10:43:47.143" v="18525"/>
          <ac:grpSpMkLst>
            <pc:docMk/>
            <pc:sldMk cId="943156196" sldId="270"/>
            <ac:grpSpMk id="132" creationId="{491E9076-2CD5-9C4E-AB13-1E6630F9A84E}"/>
          </ac:grpSpMkLst>
        </pc:grpChg>
        <pc:grpChg chg="mod">
          <ac:chgData name="Mark Hanly" userId="67462bc7-2b51-4455-b2e7-b5f944a4684a" providerId="ADAL" clId="{C331A30D-C042-C44B-8150-9EF6F909FACB}" dt="2020-08-18T10:43:50.267" v="18530"/>
          <ac:grpSpMkLst>
            <pc:docMk/>
            <pc:sldMk cId="943156196" sldId="270"/>
            <ac:grpSpMk id="137" creationId="{05908EF5-224F-C34E-8B4B-2D60E8A6863D}"/>
          </ac:grpSpMkLst>
        </pc:grpChg>
        <pc:grpChg chg="mod">
          <ac:chgData name="Mark Hanly" userId="67462bc7-2b51-4455-b2e7-b5f944a4684a" providerId="ADAL" clId="{C331A30D-C042-C44B-8150-9EF6F909FACB}" dt="2020-08-18T10:43:50.267" v="18530"/>
          <ac:grpSpMkLst>
            <pc:docMk/>
            <pc:sldMk cId="943156196" sldId="270"/>
            <ac:grpSpMk id="138" creationId="{AE752E28-D63F-604B-AAD9-062A08CF3DE5}"/>
          </ac:grpSpMkLst>
        </pc:grpChg>
        <pc:grpChg chg="mod">
          <ac:chgData name="Mark Hanly" userId="67462bc7-2b51-4455-b2e7-b5f944a4684a" providerId="ADAL" clId="{C331A30D-C042-C44B-8150-9EF6F909FACB}" dt="2020-08-18T10:43:51.419" v="18533"/>
          <ac:grpSpMkLst>
            <pc:docMk/>
            <pc:sldMk cId="943156196" sldId="270"/>
            <ac:grpSpMk id="141" creationId="{BA327D83-F880-D34A-965D-DE850D5CEE6F}"/>
          </ac:grpSpMkLst>
        </pc:grpChg>
        <pc:grpChg chg="mod">
          <ac:chgData name="Mark Hanly" userId="67462bc7-2b51-4455-b2e7-b5f944a4684a" providerId="ADAL" clId="{C331A30D-C042-C44B-8150-9EF6F909FACB}" dt="2020-08-18T10:43:53.600" v="18538"/>
          <ac:grpSpMkLst>
            <pc:docMk/>
            <pc:sldMk cId="943156196" sldId="270"/>
            <ac:grpSpMk id="146" creationId="{18305575-BFC0-4B4C-8DCF-DBABAA24BE48}"/>
          </ac:grpSpMkLst>
        </pc:grpChg>
        <pc:grpChg chg="mod">
          <ac:chgData name="Mark Hanly" userId="67462bc7-2b51-4455-b2e7-b5f944a4684a" providerId="ADAL" clId="{C331A30D-C042-C44B-8150-9EF6F909FACB}" dt="2020-08-18T10:43:53.600" v="18538"/>
          <ac:grpSpMkLst>
            <pc:docMk/>
            <pc:sldMk cId="943156196" sldId="270"/>
            <ac:grpSpMk id="147" creationId="{0F086F09-1847-A84A-8D0B-A5C71818E32D}"/>
          </ac:grpSpMkLst>
        </pc:grpChg>
        <pc:grpChg chg="mod">
          <ac:chgData name="Mark Hanly" userId="67462bc7-2b51-4455-b2e7-b5f944a4684a" providerId="ADAL" clId="{C331A30D-C042-C44B-8150-9EF6F909FACB}" dt="2020-08-18T10:43:55.984" v="18543"/>
          <ac:grpSpMkLst>
            <pc:docMk/>
            <pc:sldMk cId="943156196" sldId="270"/>
            <ac:grpSpMk id="152" creationId="{EC1B6D93-D2AC-CF41-956D-A938E7337739}"/>
          </ac:grpSpMkLst>
        </pc:grpChg>
        <pc:grpChg chg="mod">
          <ac:chgData name="Mark Hanly" userId="67462bc7-2b51-4455-b2e7-b5f944a4684a" providerId="ADAL" clId="{C331A30D-C042-C44B-8150-9EF6F909FACB}" dt="2020-08-18T10:43:55.984" v="18543"/>
          <ac:grpSpMkLst>
            <pc:docMk/>
            <pc:sldMk cId="943156196" sldId="270"/>
            <ac:grpSpMk id="153" creationId="{A6880AEB-22DD-7440-B4A9-46584F588BB2}"/>
          </ac:grpSpMkLst>
        </pc:grpChg>
        <pc:grpChg chg="mod">
          <ac:chgData name="Mark Hanly" userId="67462bc7-2b51-4455-b2e7-b5f944a4684a" providerId="ADAL" clId="{C331A30D-C042-C44B-8150-9EF6F909FACB}" dt="2020-08-18T10:44:30.669" v="18557"/>
          <ac:grpSpMkLst>
            <pc:docMk/>
            <pc:sldMk cId="943156196" sldId="270"/>
            <ac:grpSpMk id="167" creationId="{5477D3A4-09DE-1C4B-9EA4-4E8FB359311C}"/>
          </ac:grpSpMkLst>
        </pc:grpChg>
        <pc:grpChg chg="mod">
          <ac:chgData name="Mark Hanly" userId="67462bc7-2b51-4455-b2e7-b5f944a4684a" providerId="ADAL" clId="{C331A30D-C042-C44B-8150-9EF6F909FACB}" dt="2020-08-18T10:44:33.485" v="18561"/>
          <ac:grpSpMkLst>
            <pc:docMk/>
            <pc:sldMk cId="943156196" sldId="270"/>
            <ac:grpSpMk id="171" creationId="{C9C4000A-3BC4-BC41-849D-51EA27550375}"/>
          </ac:grpSpMkLst>
        </pc:grpChg>
        <pc:grpChg chg="mod">
          <ac:chgData name="Mark Hanly" userId="67462bc7-2b51-4455-b2e7-b5f944a4684a" providerId="ADAL" clId="{C331A30D-C042-C44B-8150-9EF6F909FACB}" dt="2020-08-18T10:44:35.021" v="18564"/>
          <ac:grpSpMkLst>
            <pc:docMk/>
            <pc:sldMk cId="943156196" sldId="270"/>
            <ac:grpSpMk id="174" creationId="{76440E97-111C-BF4B-B908-EC9F781426FD}"/>
          </ac:grpSpMkLst>
        </pc:grpChg>
        <pc:grpChg chg="mod">
          <ac:chgData name="Mark Hanly" userId="67462bc7-2b51-4455-b2e7-b5f944a4684a" providerId="ADAL" clId="{C331A30D-C042-C44B-8150-9EF6F909FACB}" dt="2020-08-18T10:44:40.052" v="18569"/>
          <ac:grpSpMkLst>
            <pc:docMk/>
            <pc:sldMk cId="943156196" sldId="270"/>
            <ac:grpSpMk id="179" creationId="{6D432E0B-7540-F04F-8490-32A9A9A46537}"/>
          </ac:grpSpMkLst>
        </pc:grpChg>
        <pc:grpChg chg="mod">
          <ac:chgData name="Mark Hanly" userId="67462bc7-2b51-4455-b2e7-b5f944a4684a" providerId="ADAL" clId="{C331A30D-C042-C44B-8150-9EF6F909FACB}" dt="2020-08-18T10:44:41.505" v="18572"/>
          <ac:grpSpMkLst>
            <pc:docMk/>
            <pc:sldMk cId="943156196" sldId="270"/>
            <ac:grpSpMk id="182" creationId="{1C2E0175-4F70-D741-A803-1CE0CFBF0C8C}"/>
          </ac:grpSpMkLst>
        </pc:grpChg>
        <pc:grpChg chg="mod">
          <ac:chgData name="Mark Hanly" userId="67462bc7-2b51-4455-b2e7-b5f944a4684a" providerId="ADAL" clId="{C331A30D-C042-C44B-8150-9EF6F909FACB}" dt="2020-08-18T10:44:43.945" v="18576"/>
          <ac:grpSpMkLst>
            <pc:docMk/>
            <pc:sldMk cId="943156196" sldId="270"/>
            <ac:grpSpMk id="186" creationId="{586EA4AE-1EA4-9844-B8E2-495D88064168}"/>
          </ac:grpSpMkLst>
        </pc:grpChg>
        <pc:grpChg chg="mod">
          <ac:chgData name="Mark Hanly" userId="67462bc7-2b51-4455-b2e7-b5f944a4684a" providerId="ADAL" clId="{C331A30D-C042-C44B-8150-9EF6F909FACB}" dt="2020-08-18T10:44:46.677" v="18581"/>
          <ac:grpSpMkLst>
            <pc:docMk/>
            <pc:sldMk cId="943156196" sldId="270"/>
            <ac:grpSpMk id="191" creationId="{398DD102-2436-DF49-B003-41C29863ACCC}"/>
          </ac:grpSpMkLst>
        </pc:grpChg>
        <pc:grpChg chg="mod">
          <ac:chgData name="Mark Hanly" userId="67462bc7-2b51-4455-b2e7-b5f944a4684a" providerId="ADAL" clId="{C331A30D-C042-C44B-8150-9EF6F909FACB}" dt="2020-08-18T10:44:49.694" v="18587"/>
          <ac:grpSpMkLst>
            <pc:docMk/>
            <pc:sldMk cId="943156196" sldId="270"/>
            <ac:grpSpMk id="197" creationId="{70A34626-03C2-7144-B343-0BB3675189D4}"/>
          </ac:grpSpMkLst>
        </pc:grpChg>
        <pc:inkChg chg="add del mod topLvl">
          <ac:chgData name="Mark Hanly" userId="67462bc7-2b51-4455-b2e7-b5f944a4684a" providerId="ADAL" clId="{C331A30D-C042-C44B-8150-9EF6F909FACB}" dt="2020-08-18T10:25:20.166" v="17520" actId="478"/>
          <ac:inkMkLst>
            <pc:docMk/>
            <pc:sldMk cId="943156196" sldId="270"/>
            <ac:inkMk id="76" creationId="{F317A800-BACF-274F-8126-74691990E3F8}"/>
          </ac:inkMkLst>
        </pc:inkChg>
        <pc:inkChg chg="add del mod topLvl">
          <ac:chgData name="Mark Hanly" userId="67462bc7-2b51-4455-b2e7-b5f944a4684a" providerId="ADAL" clId="{C331A30D-C042-C44B-8150-9EF6F909FACB}" dt="2020-08-18T10:25:20.166" v="17520" actId="478"/>
          <ac:inkMkLst>
            <pc:docMk/>
            <pc:sldMk cId="943156196" sldId="270"/>
            <ac:inkMk id="77" creationId="{B96BBEF9-F151-E241-B448-98209C8EDE57}"/>
          </ac:inkMkLst>
        </pc:inkChg>
        <pc:inkChg chg="add del mod topLvl">
          <ac:chgData name="Mark Hanly" userId="67462bc7-2b51-4455-b2e7-b5f944a4684a" providerId="ADAL" clId="{C331A30D-C042-C44B-8150-9EF6F909FACB}" dt="2020-08-18T10:25:20.166" v="17520" actId="478"/>
          <ac:inkMkLst>
            <pc:docMk/>
            <pc:sldMk cId="943156196" sldId="270"/>
            <ac:inkMk id="79" creationId="{6A5B1011-211E-0840-BEA0-E25C2BCBC1B0}"/>
          </ac:inkMkLst>
        </pc:inkChg>
        <pc:inkChg chg="add del mod topLvl">
          <ac:chgData name="Mark Hanly" userId="67462bc7-2b51-4455-b2e7-b5f944a4684a" providerId="ADAL" clId="{C331A30D-C042-C44B-8150-9EF6F909FACB}" dt="2020-08-18T10:25:20.166" v="17520" actId="478"/>
          <ac:inkMkLst>
            <pc:docMk/>
            <pc:sldMk cId="943156196" sldId="270"/>
            <ac:inkMk id="80" creationId="{0109D7B4-5322-5D47-8200-4CD60F2570BE}"/>
          </ac:inkMkLst>
        </pc:inkChg>
        <pc:inkChg chg="add del mod topLvl">
          <ac:chgData name="Mark Hanly" userId="67462bc7-2b51-4455-b2e7-b5f944a4684a" providerId="ADAL" clId="{C331A30D-C042-C44B-8150-9EF6F909FACB}" dt="2020-08-18T10:25:20.166" v="17520" actId="478"/>
          <ac:inkMkLst>
            <pc:docMk/>
            <pc:sldMk cId="943156196" sldId="270"/>
            <ac:inkMk id="82" creationId="{40C4B47C-EED3-7C46-9714-25FDD0257FD5}"/>
          </ac:inkMkLst>
        </pc:inkChg>
        <pc:inkChg chg="add del mod topLvl">
          <ac:chgData name="Mark Hanly" userId="67462bc7-2b51-4455-b2e7-b5f944a4684a" providerId="ADAL" clId="{C331A30D-C042-C44B-8150-9EF6F909FACB}" dt="2020-08-18T10:25:20.166" v="17520" actId="478"/>
          <ac:inkMkLst>
            <pc:docMk/>
            <pc:sldMk cId="943156196" sldId="270"/>
            <ac:inkMk id="83" creationId="{45690CDD-3373-3149-96F3-429D57757EF9}"/>
          </ac:inkMkLst>
        </pc:inkChg>
        <pc:inkChg chg="add del mod topLvl">
          <ac:chgData name="Mark Hanly" userId="67462bc7-2b51-4455-b2e7-b5f944a4684a" providerId="ADAL" clId="{C331A30D-C042-C44B-8150-9EF6F909FACB}" dt="2020-08-18T10:25:20.166" v="17520" actId="478"/>
          <ac:inkMkLst>
            <pc:docMk/>
            <pc:sldMk cId="943156196" sldId="270"/>
            <ac:inkMk id="84" creationId="{105EE448-92CC-AD4D-B28C-C8F02308D72A}"/>
          </ac:inkMkLst>
        </pc:inkChg>
        <pc:inkChg chg="add del mod topLvl">
          <ac:chgData name="Mark Hanly" userId="67462bc7-2b51-4455-b2e7-b5f944a4684a" providerId="ADAL" clId="{C331A30D-C042-C44B-8150-9EF6F909FACB}" dt="2020-08-18T10:25:20.166" v="17520" actId="478"/>
          <ac:inkMkLst>
            <pc:docMk/>
            <pc:sldMk cId="943156196" sldId="270"/>
            <ac:inkMk id="85" creationId="{B478BACA-8781-3B46-9FA0-6FE7339DA6AF}"/>
          </ac:inkMkLst>
        </pc:inkChg>
        <pc:inkChg chg="add del mod">
          <ac:chgData name="Mark Hanly" userId="67462bc7-2b51-4455-b2e7-b5f944a4684a" providerId="ADAL" clId="{C331A30D-C042-C44B-8150-9EF6F909FACB}" dt="2020-08-18T10:25:20.166" v="17520" actId="478"/>
          <ac:inkMkLst>
            <pc:docMk/>
            <pc:sldMk cId="943156196" sldId="270"/>
            <ac:inkMk id="88" creationId="{87BEB187-36ED-C149-8A0E-76CB7AABCB27}"/>
          </ac:inkMkLst>
        </pc:inkChg>
        <pc:inkChg chg="add del mod topLvl">
          <ac:chgData name="Mark Hanly" userId="67462bc7-2b51-4455-b2e7-b5f944a4684a" providerId="ADAL" clId="{C331A30D-C042-C44B-8150-9EF6F909FACB}" dt="2020-08-18T10:25:20.166" v="17520" actId="478"/>
          <ac:inkMkLst>
            <pc:docMk/>
            <pc:sldMk cId="943156196" sldId="270"/>
            <ac:inkMk id="89" creationId="{C526DA99-8B9B-A247-8771-D6EBE36847F3}"/>
          </ac:inkMkLst>
        </pc:inkChg>
        <pc:inkChg chg="add del mod topLvl">
          <ac:chgData name="Mark Hanly" userId="67462bc7-2b51-4455-b2e7-b5f944a4684a" providerId="ADAL" clId="{C331A30D-C042-C44B-8150-9EF6F909FACB}" dt="2020-08-18T10:25:20.166" v="17520" actId="478"/>
          <ac:inkMkLst>
            <pc:docMk/>
            <pc:sldMk cId="943156196" sldId="270"/>
            <ac:inkMk id="90" creationId="{B73DEF3A-8D06-2348-AB9D-506EF7B15D83}"/>
          </ac:inkMkLst>
        </pc:inkChg>
        <pc:inkChg chg="add del mod topLvl">
          <ac:chgData name="Mark Hanly" userId="67462bc7-2b51-4455-b2e7-b5f944a4684a" providerId="ADAL" clId="{C331A30D-C042-C44B-8150-9EF6F909FACB}" dt="2020-08-18T10:25:20.166" v="17520" actId="478"/>
          <ac:inkMkLst>
            <pc:docMk/>
            <pc:sldMk cId="943156196" sldId="270"/>
            <ac:inkMk id="92" creationId="{68B5A1A7-72AE-4449-9DAB-B7ABA43CB154}"/>
          </ac:inkMkLst>
        </pc:inkChg>
        <pc:inkChg chg="add del mod topLvl">
          <ac:chgData name="Mark Hanly" userId="67462bc7-2b51-4455-b2e7-b5f944a4684a" providerId="ADAL" clId="{C331A30D-C042-C44B-8150-9EF6F909FACB}" dt="2020-08-18T10:25:20.166" v="17520" actId="478"/>
          <ac:inkMkLst>
            <pc:docMk/>
            <pc:sldMk cId="943156196" sldId="270"/>
            <ac:inkMk id="93" creationId="{FABCD150-8FC9-DB4E-839A-4288C2ED3FDF}"/>
          </ac:inkMkLst>
        </pc:inkChg>
        <pc:inkChg chg="add del mod topLvl">
          <ac:chgData name="Mark Hanly" userId="67462bc7-2b51-4455-b2e7-b5f944a4684a" providerId="ADAL" clId="{C331A30D-C042-C44B-8150-9EF6F909FACB}" dt="2020-08-18T10:25:20.166" v="17520" actId="478"/>
          <ac:inkMkLst>
            <pc:docMk/>
            <pc:sldMk cId="943156196" sldId="270"/>
            <ac:inkMk id="95" creationId="{734F0B1E-A3D5-D24C-9EDA-D819FC1F0047}"/>
          </ac:inkMkLst>
        </pc:inkChg>
        <pc:inkChg chg="add del mod topLvl">
          <ac:chgData name="Mark Hanly" userId="67462bc7-2b51-4455-b2e7-b5f944a4684a" providerId="ADAL" clId="{C331A30D-C042-C44B-8150-9EF6F909FACB}" dt="2020-08-18T10:25:20.166" v="17520" actId="478"/>
          <ac:inkMkLst>
            <pc:docMk/>
            <pc:sldMk cId="943156196" sldId="270"/>
            <ac:inkMk id="96" creationId="{41E43FBF-FE73-4C41-95B6-3E45E0BAE761}"/>
          </ac:inkMkLst>
        </pc:inkChg>
        <pc:inkChg chg="add del mod topLvl">
          <ac:chgData name="Mark Hanly" userId="67462bc7-2b51-4455-b2e7-b5f944a4684a" providerId="ADAL" clId="{C331A30D-C042-C44B-8150-9EF6F909FACB}" dt="2020-08-18T10:25:20.166" v="17520" actId="478"/>
          <ac:inkMkLst>
            <pc:docMk/>
            <pc:sldMk cId="943156196" sldId="270"/>
            <ac:inkMk id="97" creationId="{27B3C7EA-D17A-484A-AF06-79135FF8F15F}"/>
          </ac:inkMkLst>
        </pc:inkChg>
        <pc:inkChg chg="add del mod topLvl">
          <ac:chgData name="Mark Hanly" userId="67462bc7-2b51-4455-b2e7-b5f944a4684a" providerId="ADAL" clId="{C331A30D-C042-C44B-8150-9EF6F909FACB}" dt="2020-08-18T10:25:20.166" v="17520" actId="478"/>
          <ac:inkMkLst>
            <pc:docMk/>
            <pc:sldMk cId="943156196" sldId="270"/>
            <ac:inkMk id="98" creationId="{29824425-4001-3F43-8092-B9851748698F}"/>
          </ac:inkMkLst>
        </pc:inkChg>
        <pc:inkChg chg="add del">
          <ac:chgData name="Mark Hanly" userId="67462bc7-2b51-4455-b2e7-b5f944a4684a" providerId="ADAL" clId="{C331A30D-C042-C44B-8150-9EF6F909FACB}" dt="2020-08-18T10:25:20.166" v="17520" actId="478"/>
          <ac:inkMkLst>
            <pc:docMk/>
            <pc:sldMk cId="943156196" sldId="270"/>
            <ac:inkMk id="101" creationId="{642897C4-E497-564B-8BFD-32DF00DCDAE9}"/>
          </ac:inkMkLst>
        </pc:inkChg>
        <pc:inkChg chg="add del">
          <ac:chgData name="Mark Hanly" userId="67462bc7-2b51-4455-b2e7-b5f944a4684a" providerId="ADAL" clId="{C331A30D-C042-C44B-8150-9EF6F909FACB}" dt="2020-08-18T10:25:20.166" v="17520" actId="478"/>
          <ac:inkMkLst>
            <pc:docMk/>
            <pc:sldMk cId="943156196" sldId="270"/>
            <ac:inkMk id="102" creationId="{4E825811-D3F4-4E4E-B768-A9DEBCAEB1E7}"/>
          </ac:inkMkLst>
        </pc:inkChg>
        <pc:inkChg chg="add del">
          <ac:chgData name="Mark Hanly" userId="67462bc7-2b51-4455-b2e7-b5f944a4684a" providerId="ADAL" clId="{C331A30D-C042-C44B-8150-9EF6F909FACB}" dt="2020-08-18T10:25:20.166" v="17520" actId="478"/>
          <ac:inkMkLst>
            <pc:docMk/>
            <pc:sldMk cId="943156196" sldId="270"/>
            <ac:inkMk id="103" creationId="{F8AD0300-87D8-F141-89BF-661B991A1081}"/>
          </ac:inkMkLst>
        </pc:inkChg>
        <pc:inkChg chg="add del">
          <ac:chgData name="Mark Hanly" userId="67462bc7-2b51-4455-b2e7-b5f944a4684a" providerId="ADAL" clId="{C331A30D-C042-C44B-8150-9EF6F909FACB}" dt="2020-08-18T10:25:20.166" v="17520" actId="478"/>
          <ac:inkMkLst>
            <pc:docMk/>
            <pc:sldMk cId="943156196" sldId="270"/>
            <ac:inkMk id="104" creationId="{8D4A9DF5-BBB4-074D-A027-9F4996E7B392}"/>
          </ac:inkMkLst>
        </pc:inkChg>
        <pc:inkChg chg="add del">
          <ac:chgData name="Mark Hanly" userId="67462bc7-2b51-4455-b2e7-b5f944a4684a" providerId="ADAL" clId="{C331A30D-C042-C44B-8150-9EF6F909FACB}" dt="2020-08-18T10:25:20.166" v="17520" actId="478"/>
          <ac:inkMkLst>
            <pc:docMk/>
            <pc:sldMk cId="943156196" sldId="270"/>
            <ac:inkMk id="105" creationId="{8E12D52A-48F6-874B-9A7C-F61745D0060C}"/>
          </ac:inkMkLst>
        </pc:inkChg>
        <pc:inkChg chg="add del">
          <ac:chgData name="Mark Hanly" userId="67462bc7-2b51-4455-b2e7-b5f944a4684a" providerId="ADAL" clId="{C331A30D-C042-C44B-8150-9EF6F909FACB}" dt="2020-08-18T10:25:20.166" v="17520" actId="478"/>
          <ac:inkMkLst>
            <pc:docMk/>
            <pc:sldMk cId="943156196" sldId="270"/>
            <ac:inkMk id="106" creationId="{AD6B2F66-7E75-5C40-A712-437DAB5BCF02}"/>
          </ac:inkMkLst>
        </pc:inkChg>
        <pc:inkChg chg="add del">
          <ac:chgData name="Mark Hanly" userId="67462bc7-2b51-4455-b2e7-b5f944a4684a" providerId="ADAL" clId="{C331A30D-C042-C44B-8150-9EF6F909FACB}" dt="2020-08-18T10:25:20.166" v="17520" actId="478"/>
          <ac:inkMkLst>
            <pc:docMk/>
            <pc:sldMk cId="943156196" sldId="270"/>
            <ac:inkMk id="107" creationId="{1AC2E396-452E-E64B-8989-483BED7A6942}"/>
          </ac:inkMkLst>
        </pc:inkChg>
        <pc:inkChg chg="add del">
          <ac:chgData name="Mark Hanly" userId="67462bc7-2b51-4455-b2e7-b5f944a4684a" providerId="ADAL" clId="{C331A30D-C042-C44B-8150-9EF6F909FACB}" dt="2020-08-18T10:25:20.166" v="17520" actId="478"/>
          <ac:inkMkLst>
            <pc:docMk/>
            <pc:sldMk cId="943156196" sldId="270"/>
            <ac:inkMk id="108" creationId="{702137EE-1A19-5C42-8BD0-93CAEA1041D5}"/>
          </ac:inkMkLst>
        </pc:inkChg>
        <pc:inkChg chg="add del mod topLvl">
          <ac:chgData name="Mark Hanly" userId="67462bc7-2b51-4455-b2e7-b5f944a4684a" providerId="ADAL" clId="{C331A30D-C042-C44B-8150-9EF6F909FACB}" dt="2020-08-18T10:25:20.166" v="17520" actId="478"/>
          <ac:inkMkLst>
            <pc:docMk/>
            <pc:sldMk cId="943156196" sldId="270"/>
            <ac:inkMk id="109" creationId="{1EB93B3E-1DF3-1D4C-97E8-6EA7D4173C4C}"/>
          </ac:inkMkLst>
        </pc:inkChg>
        <pc:inkChg chg="add del mod topLvl">
          <ac:chgData name="Mark Hanly" userId="67462bc7-2b51-4455-b2e7-b5f944a4684a" providerId="ADAL" clId="{C331A30D-C042-C44B-8150-9EF6F909FACB}" dt="2020-08-18T10:25:20.166" v="17520" actId="478"/>
          <ac:inkMkLst>
            <pc:docMk/>
            <pc:sldMk cId="943156196" sldId="270"/>
            <ac:inkMk id="110" creationId="{2464B261-8FFE-9A43-A50B-498C013DBFDE}"/>
          </ac:inkMkLst>
        </pc:inkChg>
        <pc:inkChg chg="add del mod topLvl">
          <ac:chgData name="Mark Hanly" userId="67462bc7-2b51-4455-b2e7-b5f944a4684a" providerId="ADAL" clId="{C331A30D-C042-C44B-8150-9EF6F909FACB}" dt="2020-08-18T10:25:20.166" v="17520" actId="478"/>
          <ac:inkMkLst>
            <pc:docMk/>
            <pc:sldMk cId="943156196" sldId="270"/>
            <ac:inkMk id="112" creationId="{C4B3255C-B760-D446-BD4D-DF1AC5017FF8}"/>
          </ac:inkMkLst>
        </pc:inkChg>
        <pc:inkChg chg="add del mod topLvl">
          <ac:chgData name="Mark Hanly" userId="67462bc7-2b51-4455-b2e7-b5f944a4684a" providerId="ADAL" clId="{C331A30D-C042-C44B-8150-9EF6F909FACB}" dt="2020-08-18T10:25:20.166" v="17520" actId="478"/>
          <ac:inkMkLst>
            <pc:docMk/>
            <pc:sldMk cId="943156196" sldId="270"/>
            <ac:inkMk id="113" creationId="{3367E70A-3757-8141-BAA3-6CBE4D50B1D5}"/>
          </ac:inkMkLst>
        </pc:inkChg>
        <pc:inkChg chg="add del mod">
          <ac:chgData name="Mark Hanly" userId="67462bc7-2b51-4455-b2e7-b5f944a4684a" providerId="ADAL" clId="{C331A30D-C042-C44B-8150-9EF6F909FACB}" dt="2020-08-18T10:25:20.166" v="17520" actId="478"/>
          <ac:inkMkLst>
            <pc:docMk/>
            <pc:sldMk cId="943156196" sldId="270"/>
            <ac:inkMk id="114" creationId="{31637E84-3EF9-8C45-82CF-7EF65EF6F94A}"/>
          </ac:inkMkLst>
        </pc:inkChg>
        <pc:inkChg chg="add del mod topLvl">
          <ac:chgData name="Mark Hanly" userId="67462bc7-2b51-4455-b2e7-b5f944a4684a" providerId="ADAL" clId="{C331A30D-C042-C44B-8150-9EF6F909FACB}" dt="2020-08-18T10:25:20.166" v="17520" actId="478"/>
          <ac:inkMkLst>
            <pc:docMk/>
            <pc:sldMk cId="943156196" sldId="270"/>
            <ac:inkMk id="116" creationId="{F76E3C87-3D2D-584D-AC8E-36F0CE92A1A0}"/>
          </ac:inkMkLst>
        </pc:inkChg>
        <pc:inkChg chg="add del mod topLvl">
          <ac:chgData name="Mark Hanly" userId="67462bc7-2b51-4455-b2e7-b5f944a4684a" providerId="ADAL" clId="{C331A30D-C042-C44B-8150-9EF6F909FACB}" dt="2020-08-18T10:25:20.166" v="17520" actId="478"/>
          <ac:inkMkLst>
            <pc:docMk/>
            <pc:sldMk cId="943156196" sldId="270"/>
            <ac:inkMk id="117" creationId="{8B506E93-7279-F842-B229-5D8BE818C0AB}"/>
          </ac:inkMkLst>
        </pc:inkChg>
        <pc:inkChg chg="add del mod topLvl">
          <ac:chgData name="Mark Hanly" userId="67462bc7-2b51-4455-b2e7-b5f944a4684a" providerId="ADAL" clId="{C331A30D-C042-C44B-8150-9EF6F909FACB}" dt="2020-08-18T10:25:20.166" v="17520" actId="478"/>
          <ac:inkMkLst>
            <pc:docMk/>
            <pc:sldMk cId="943156196" sldId="270"/>
            <ac:inkMk id="119" creationId="{6910E03B-B787-C24B-9CF0-A17F51433D7E}"/>
          </ac:inkMkLst>
        </pc:inkChg>
        <pc:inkChg chg="add del mod topLvl">
          <ac:chgData name="Mark Hanly" userId="67462bc7-2b51-4455-b2e7-b5f944a4684a" providerId="ADAL" clId="{C331A30D-C042-C44B-8150-9EF6F909FACB}" dt="2020-08-18T10:25:20.166" v="17520" actId="478"/>
          <ac:inkMkLst>
            <pc:docMk/>
            <pc:sldMk cId="943156196" sldId="270"/>
            <ac:inkMk id="120" creationId="{F4F9633B-C0D3-EC4B-A974-C5A7E8AABA85}"/>
          </ac:inkMkLst>
        </pc:inkChg>
        <pc:inkChg chg="add del mod topLvl">
          <ac:chgData name="Mark Hanly" userId="67462bc7-2b51-4455-b2e7-b5f944a4684a" providerId="ADAL" clId="{C331A30D-C042-C44B-8150-9EF6F909FACB}" dt="2020-08-18T10:25:20.166" v="17520" actId="478"/>
          <ac:inkMkLst>
            <pc:docMk/>
            <pc:sldMk cId="943156196" sldId="270"/>
            <ac:inkMk id="122" creationId="{05ABEF6C-AD29-7E45-996B-A3CDB9406CC1}"/>
          </ac:inkMkLst>
        </pc:inkChg>
        <pc:inkChg chg="add del mod topLvl">
          <ac:chgData name="Mark Hanly" userId="67462bc7-2b51-4455-b2e7-b5f944a4684a" providerId="ADAL" clId="{C331A30D-C042-C44B-8150-9EF6F909FACB}" dt="2020-08-18T10:25:20.166" v="17520" actId="478"/>
          <ac:inkMkLst>
            <pc:docMk/>
            <pc:sldMk cId="943156196" sldId="270"/>
            <ac:inkMk id="123" creationId="{91BB34BB-1490-A442-B1D1-2C59A7AE9D3B}"/>
          </ac:inkMkLst>
        </pc:inkChg>
        <pc:inkChg chg="add del">
          <ac:chgData name="Mark Hanly" userId="67462bc7-2b51-4455-b2e7-b5f944a4684a" providerId="ADAL" clId="{C331A30D-C042-C44B-8150-9EF6F909FACB}" dt="2020-08-18T10:25:20.166" v="17520" actId="478"/>
          <ac:inkMkLst>
            <pc:docMk/>
            <pc:sldMk cId="943156196" sldId="270"/>
            <ac:inkMk id="125" creationId="{192CCD4B-3DDD-F846-A7C8-C1BF61178ACB}"/>
          </ac:inkMkLst>
        </pc:inkChg>
        <pc:inkChg chg="add del">
          <ac:chgData name="Mark Hanly" userId="67462bc7-2b51-4455-b2e7-b5f944a4684a" providerId="ADAL" clId="{C331A30D-C042-C44B-8150-9EF6F909FACB}" dt="2020-08-18T10:25:20.166" v="17520" actId="478"/>
          <ac:inkMkLst>
            <pc:docMk/>
            <pc:sldMk cId="943156196" sldId="270"/>
            <ac:inkMk id="126" creationId="{4FF9CCE0-3CF1-AE4C-9B1C-860EF939E323}"/>
          </ac:inkMkLst>
        </pc:inkChg>
        <pc:inkChg chg="add del">
          <ac:chgData name="Mark Hanly" userId="67462bc7-2b51-4455-b2e7-b5f944a4684a" providerId="ADAL" clId="{C331A30D-C042-C44B-8150-9EF6F909FACB}" dt="2020-08-18T10:25:20.166" v="17520" actId="478"/>
          <ac:inkMkLst>
            <pc:docMk/>
            <pc:sldMk cId="943156196" sldId="270"/>
            <ac:inkMk id="127" creationId="{D9BCDC47-035D-B849-8DFB-92D5E40E6CDA}"/>
          </ac:inkMkLst>
        </pc:inkChg>
        <pc:inkChg chg="add del">
          <ac:chgData name="Mark Hanly" userId="67462bc7-2b51-4455-b2e7-b5f944a4684a" providerId="ADAL" clId="{C331A30D-C042-C44B-8150-9EF6F909FACB}" dt="2020-08-18T10:25:20.166" v="17520" actId="478"/>
          <ac:inkMkLst>
            <pc:docMk/>
            <pc:sldMk cId="943156196" sldId="270"/>
            <ac:inkMk id="128" creationId="{FAFA1DB2-5267-9042-B31A-09813416F11A}"/>
          </ac:inkMkLst>
        </pc:inkChg>
        <pc:inkChg chg="add del">
          <ac:chgData name="Mark Hanly" userId="67462bc7-2b51-4455-b2e7-b5f944a4684a" providerId="ADAL" clId="{C331A30D-C042-C44B-8150-9EF6F909FACB}" dt="2020-08-18T10:25:20.166" v="17520" actId="478"/>
          <ac:inkMkLst>
            <pc:docMk/>
            <pc:sldMk cId="943156196" sldId="270"/>
            <ac:inkMk id="129" creationId="{52E15805-07D6-C743-9417-7B0F7F8383F2}"/>
          </ac:inkMkLst>
        </pc:inkChg>
        <pc:inkChg chg="add mod">
          <ac:chgData name="Mark Hanly" userId="67462bc7-2b51-4455-b2e7-b5f944a4684a" providerId="ADAL" clId="{C331A30D-C042-C44B-8150-9EF6F909FACB}" dt="2020-08-18T10:43:47.143" v="18525"/>
          <ac:inkMkLst>
            <pc:docMk/>
            <pc:sldMk cId="943156196" sldId="270"/>
            <ac:inkMk id="130" creationId="{DD1AF84D-CBA2-E441-A8B5-E790B1F4E282}"/>
          </ac:inkMkLst>
        </pc:inkChg>
        <pc:inkChg chg="add mod">
          <ac:chgData name="Mark Hanly" userId="67462bc7-2b51-4455-b2e7-b5f944a4684a" providerId="ADAL" clId="{C331A30D-C042-C44B-8150-9EF6F909FACB}" dt="2020-08-18T10:43:47.143" v="18525"/>
          <ac:inkMkLst>
            <pc:docMk/>
            <pc:sldMk cId="943156196" sldId="270"/>
            <ac:inkMk id="131" creationId="{B2F9D792-7F71-7A45-BA9E-FDCB66BBB282}"/>
          </ac:inkMkLst>
        </pc:inkChg>
        <pc:inkChg chg="add mod">
          <ac:chgData name="Mark Hanly" userId="67462bc7-2b51-4455-b2e7-b5f944a4684a" providerId="ADAL" clId="{C331A30D-C042-C44B-8150-9EF6F909FACB}" dt="2020-08-18T10:43:50.267" v="18530"/>
          <ac:inkMkLst>
            <pc:docMk/>
            <pc:sldMk cId="943156196" sldId="270"/>
            <ac:inkMk id="133" creationId="{F1AA5F61-8F1F-F443-B57D-1F2A2FEF2AFE}"/>
          </ac:inkMkLst>
        </pc:inkChg>
        <pc:inkChg chg="add mod">
          <ac:chgData name="Mark Hanly" userId="67462bc7-2b51-4455-b2e7-b5f944a4684a" providerId="ADAL" clId="{C331A30D-C042-C44B-8150-9EF6F909FACB}" dt="2020-08-18T10:43:50.267" v="18530"/>
          <ac:inkMkLst>
            <pc:docMk/>
            <pc:sldMk cId="943156196" sldId="270"/>
            <ac:inkMk id="134" creationId="{916E4C7B-3246-2148-B997-D6A889153CEA}"/>
          </ac:inkMkLst>
        </pc:inkChg>
        <pc:inkChg chg="add mod">
          <ac:chgData name="Mark Hanly" userId="67462bc7-2b51-4455-b2e7-b5f944a4684a" providerId="ADAL" clId="{C331A30D-C042-C44B-8150-9EF6F909FACB}" dt="2020-08-18T10:43:50.267" v="18530"/>
          <ac:inkMkLst>
            <pc:docMk/>
            <pc:sldMk cId="943156196" sldId="270"/>
            <ac:inkMk id="135" creationId="{50400659-143D-9744-8049-D6FDB4463612}"/>
          </ac:inkMkLst>
        </pc:inkChg>
        <pc:inkChg chg="add mod">
          <ac:chgData name="Mark Hanly" userId="67462bc7-2b51-4455-b2e7-b5f944a4684a" providerId="ADAL" clId="{C331A30D-C042-C44B-8150-9EF6F909FACB}" dt="2020-08-18T10:43:50.267" v="18530"/>
          <ac:inkMkLst>
            <pc:docMk/>
            <pc:sldMk cId="943156196" sldId="270"/>
            <ac:inkMk id="136" creationId="{49F64640-1328-7148-9CAE-21CA76C01F1E}"/>
          </ac:inkMkLst>
        </pc:inkChg>
        <pc:inkChg chg="add mod">
          <ac:chgData name="Mark Hanly" userId="67462bc7-2b51-4455-b2e7-b5f944a4684a" providerId="ADAL" clId="{C331A30D-C042-C44B-8150-9EF6F909FACB}" dt="2020-08-18T10:43:51.419" v="18533"/>
          <ac:inkMkLst>
            <pc:docMk/>
            <pc:sldMk cId="943156196" sldId="270"/>
            <ac:inkMk id="139" creationId="{BA69A755-AE54-5542-A7A6-472CFEA00394}"/>
          </ac:inkMkLst>
        </pc:inkChg>
        <pc:inkChg chg="add mod">
          <ac:chgData name="Mark Hanly" userId="67462bc7-2b51-4455-b2e7-b5f944a4684a" providerId="ADAL" clId="{C331A30D-C042-C44B-8150-9EF6F909FACB}" dt="2020-08-18T10:43:51.419" v="18533"/>
          <ac:inkMkLst>
            <pc:docMk/>
            <pc:sldMk cId="943156196" sldId="270"/>
            <ac:inkMk id="140" creationId="{15C91364-A218-AB4A-A676-EB754C549EFB}"/>
          </ac:inkMkLst>
        </pc:inkChg>
        <pc:inkChg chg="add mod">
          <ac:chgData name="Mark Hanly" userId="67462bc7-2b51-4455-b2e7-b5f944a4684a" providerId="ADAL" clId="{C331A30D-C042-C44B-8150-9EF6F909FACB}" dt="2020-08-18T10:43:53.600" v="18538"/>
          <ac:inkMkLst>
            <pc:docMk/>
            <pc:sldMk cId="943156196" sldId="270"/>
            <ac:inkMk id="142" creationId="{DB32D0EF-9243-1140-9CB1-DA8944A35476}"/>
          </ac:inkMkLst>
        </pc:inkChg>
        <pc:inkChg chg="add mod">
          <ac:chgData name="Mark Hanly" userId="67462bc7-2b51-4455-b2e7-b5f944a4684a" providerId="ADAL" clId="{C331A30D-C042-C44B-8150-9EF6F909FACB}" dt="2020-08-18T10:43:53.600" v="18538"/>
          <ac:inkMkLst>
            <pc:docMk/>
            <pc:sldMk cId="943156196" sldId="270"/>
            <ac:inkMk id="143" creationId="{E8CD8BCD-7718-4B46-A279-7437A8D1E53C}"/>
          </ac:inkMkLst>
        </pc:inkChg>
        <pc:inkChg chg="add mod">
          <ac:chgData name="Mark Hanly" userId="67462bc7-2b51-4455-b2e7-b5f944a4684a" providerId="ADAL" clId="{C331A30D-C042-C44B-8150-9EF6F909FACB}" dt="2020-08-18T10:43:53.600" v="18538"/>
          <ac:inkMkLst>
            <pc:docMk/>
            <pc:sldMk cId="943156196" sldId="270"/>
            <ac:inkMk id="144" creationId="{D386882C-A9A4-DC47-99AA-F78D41885D60}"/>
          </ac:inkMkLst>
        </pc:inkChg>
        <pc:inkChg chg="add mod">
          <ac:chgData name="Mark Hanly" userId="67462bc7-2b51-4455-b2e7-b5f944a4684a" providerId="ADAL" clId="{C331A30D-C042-C44B-8150-9EF6F909FACB}" dt="2020-08-18T10:43:53.600" v="18538"/>
          <ac:inkMkLst>
            <pc:docMk/>
            <pc:sldMk cId="943156196" sldId="270"/>
            <ac:inkMk id="145" creationId="{9FE49498-AE58-0349-95AB-2C08CF2F9429}"/>
          </ac:inkMkLst>
        </pc:inkChg>
        <pc:inkChg chg="add mod">
          <ac:chgData name="Mark Hanly" userId="67462bc7-2b51-4455-b2e7-b5f944a4684a" providerId="ADAL" clId="{C331A30D-C042-C44B-8150-9EF6F909FACB}" dt="2020-08-18T10:43:55.984" v="18543"/>
          <ac:inkMkLst>
            <pc:docMk/>
            <pc:sldMk cId="943156196" sldId="270"/>
            <ac:inkMk id="148" creationId="{13F0A590-5369-BB40-9DBB-CF7D92751BAE}"/>
          </ac:inkMkLst>
        </pc:inkChg>
        <pc:inkChg chg="add mod">
          <ac:chgData name="Mark Hanly" userId="67462bc7-2b51-4455-b2e7-b5f944a4684a" providerId="ADAL" clId="{C331A30D-C042-C44B-8150-9EF6F909FACB}" dt="2020-08-18T10:43:55.984" v="18543"/>
          <ac:inkMkLst>
            <pc:docMk/>
            <pc:sldMk cId="943156196" sldId="270"/>
            <ac:inkMk id="149" creationId="{42D9A5D2-CED2-D24F-B380-05DA17BCE96A}"/>
          </ac:inkMkLst>
        </pc:inkChg>
        <pc:inkChg chg="add mod">
          <ac:chgData name="Mark Hanly" userId="67462bc7-2b51-4455-b2e7-b5f944a4684a" providerId="ADAL" clId="{C331A30D-C042-C44B-8150-9EF6F909FACB}" dt="2020-08-18T10:43:55.984" v="18543"/>
          <ac:inkMkLst>
            <pc:docMk/>
            <pc:sldMk cId="943156196" sldId="270"/>
            <ac:inkMk id="150" creationId="{6A92B2E2-C7DD-FF40-886B-D6F882A4B7D9}"/>
          </ac:inkMkLst>
        </pc:inkChg>
        <pc:inkChg chg="add mod">
          <ac:chgData name="Mark Hanly" userId="67462bc7-2b51-4455-b2e7-b5f944a4684a" providerId="ADAL" clId="{C331A30D-C042-C44B-8150-9EF6F909FACB}" dt="2020-08-18T10:43:55.984" v="18543"/>
          <ac:inkMkLst>
            <pc:docMk/>
            <pc:sldMk cId="943156196" sldId="270"/>
            <ac:inkMk id="151" creationId="{AFACD6D6-099A-8744-A73F-78CDD8308940}"/>
          </ac:inkMkLst>
        </pc:inkChg>
        <pc:inkChg chg="add">
          <ac:chgData name="Mark Hanly" userId="67462bc7-2b51-4455-b2e7-b5f944a4684a" providerId="ADAL" clId="{C331A30D-C042-C44B-8150-9EF6F909FACB}" dt="2020-08-18T10:43:58.734" v="18544" actId="9405"/>
          <ac:inkMkLst>
            <pc:docMk/>
            <pc:sldMk cId="943156196" sldId="270"/>
            <ac:inkMk id="154" creationId="{3DCE1464-2858-C145-BD80-915CFB823A41}"/>
          </ac:inkMkLst>
        </pc:inkChg>
        <pc:inkChg chg="add">
          <ac:chgData name="Mark Hanly" userId="67462bc7-2b51-4455-b2e7-b5f944a4684a" providerId="ADAL" clId="{C331A30D-C042-C44B-8150-9EF6F909FACB}" dt="2020-08-18T10:43:59.783" v="18545" actId="9405"/>
          <ac:inkMkLst>
            <pc:docMk/>
            <pc:sldMk cId="943156196" sldId="270"/>
            <ac:inkMk id="155" creationId="{672916A1-C7A8-C641-9400-417F1F421FBD}"/>
          </ac:inkMkLst>
        </pc:inkChg>
        <pc:inkChg chg="add">
          <ac:chgData name="Mark Hanly" userId="67462bc7-2b51-4455-b2e7-b5f944a4684a" providerId="ADAL" clId="{C331A30D-C042-C44B-8150-9EF6F909FACB}" dt="2020-08-18T10:44:01.282" v="18546" actId="9405"/>
          <ac:inkMkLst>
            <pc:docMk/>
            <pc:sldMk cId="943156196" sldId="270"/>
            <ac:inkMk id="156" creationId="{AECB48A7-A362-FB4E-8B2C-C8A67EC779D3}"/>
          </ac:inkMkLst>
        </pc:inkChg>
        <pc:inkChg chg="add">
          <ac:chgData name="Mark Hanly" userId="67462bc7-2b51-4455-b2e7-b5f944a4684a" providerId="ADAL" clId="{C331A30D-C042-C44B-8150-9EF6F909FACB}" dt="2020-08-18T10:44:02.550" v="18547" actId="9405"/>
          <ac:inkMkLst>
            <pc:docMk/>
            <pc:sldMk cId="943156196" sldId="270"/>
            <ac:inkMk id="157" creationId="{0338B601-E406-FF47-AE8A-F2A8AA603F7B}"/>
          </ac:inkMkLst>
        </pc:inkChg>
        <pc:inkChg chg="add">
          <ac:chgData name="Mark Hanly" userId="67462bc7-2b51-4455-b2e7-b5f944a4684a" providerId="ADAL" clId="{C331A30D-C042-C44B-8150-9EF6F909FACB}" dt="2020-08-18T10:44:04.482" v="18548" actId="9405"/>
          <ac:inkMkLst>
            <pc:docMk/>
            <pc:sldMk cId="943156196" sldId="270"/>
            <ac:inkMk id="158" creationId="{58262961-98CC-3F4C-ABF2-730A5E1E610C}"/>
          </ac:inkMkLst>
        </pc:inkChg>
        <pc:inkChg chg="add">
          <ac:chgData name="Mark Hanly" userId="67462bc7-2b51-4455-b2e7-b5f944a4684a" providerId="ADAL" clId="{C331A30D-C042-C44B-8150-9EF6F909FACB}" dt="2020-08-18T10:44:06.065" v="18549" actId="9405"/>
          <ac:inkMkLst>
            <pc:docMk/>
            <pc:sldMk cId="943156196" sldId="270"/>
            <ac:inkMk id="159" creationId="{D1A94355-53E0-0A43-ACAE-4B1CEC808067}"/>
          </ac:inkMkLst>
        </pc:inkChg>
        <pc:inkChg chg="add">
          <ac:chgData name="Mark Hanly" userId="67462bc7-2b51-4455-b2e7-b5f944a4684a" providerId="ADAL" clId="{C331A30D-C042-C44B-8150-9EF6F909FACB}" dt="2020-08-18T10:44:07.334" v="18550" actId="9405"/>
          <ac:inkMkLst>
            <pc:docMk/>
            <pc:sldMk cId="943156196" sldId="270"/>
            <ac:inkMk id="160" creationId="{98C64ECA-3CBF-6640-B595-D57E1A6784CF}"/>
          </ac:inkMkLst>
        </pc:inkChg>
        <pc:inkChg chg="add">
          <ac:chgData name="Mark Hanly" userId="67462bc7-2b51-4455-b2e7-b5f944a4684a" providerId="ADAL" clId="{C331A30D-C042-C44B-8150-9EF6F909FACB}" dt="2020-08-18T10:44:08.551" v="18551" actId="9405"/>
          <ac:inkMkLst>
            <pc:docMk/>
            <pc:sldMk cId="943156196" sldId="270"/>
            <ac:inkMk id="161" creationId="{169DA44F-75D0-9B41-BED4-15BE9C3EDE1F}"/>
          </ac:inkMkLst>
        </pc:inkChg>
        <pc:inkChg chg="add">
          <ac:chgData name="Mark Hanly" userId="67462bc7-2b51-4455-b2e7-b5f944a4684a" providerId="ADAL" clId="{C331A30D-C042-C44B-8150-9EF6F909FACB}" dt="2020-08-18T10:44:20.593" v="18552" actId="9405"/>
          <ac:inkMkLst>
            <pc:docMk/>
            <pc:sldMk cId="943156196" sldId="270"/>
            <ac:inkMk id="162" creationId="{DFBA93F2-ED99-6244-845A-03ACA7DECFD7}"/>
          </ac:inkMkLst>
        </pc:inkChg>
        <pc:inkChg chg="add mod">
          <ac:chgData name="Mark Hanly" userId="67462bc7-2b51-4455-b2e7-b5f944a4684a" providerId="ADAL" clId="{C331A30D-C042-C44B-8150-9EF6F909FACB}" dt="2020-08-18T10:44:30.669" v="18557"/>
          <ac:inkMkLst>
            <pc:docMk/>
            <pc:sldMk cId="943156196" sldId="270"/>
            <ac:inkMk id="163" creationId="{88D5B6B7-E518-B747-BBEB-17D113777B09}"/>
          </ac:inkMkLst>
        </pc:inkChg>
        <pc:inkChg chg="add mod">
          <ac:chgData name="Mark Hanly" userId="67462bc7-2b51-4455-b2e7-b5f944a4684a" providerId="ADAL" clId="{C331A30D-C042-C44B-8150-9EF6F909FACB}" dt="2020-08-18T10:44:30.669" v="18557"/>
          <ac:inkMkLst>
            <pc:docMk/>
            <pc:sldMk cId="943156196" sldId="270"/>
            <ac:inkMk id="164" creationId="{62788D2C-68EF-8145-935A-3509AA266CCE}"/>
          </ac:inkMkLst>
        </pc:inkChg>
        <pc:inkChg chg="add mod">
          <ac:chgData name="Mark Hanly" userId="67462bc7-2b51-4455-b2e7-b5f944a4684a" providerId="ADAL" clId="{C331A30D-C042-C44B-8150-9EF6F909FACB}" dt="2020-08-18T10:44:30.669" v="18557"/>
          <ac:inkMkLst>
            <pc:docMk/>
            <pc:sldMk cId="943156196" sldId="270"/>
            <ac:inkMk id="165" creationId="{14C58D57-C6E3-7E4C-9581-751BA6B61E17}"/>
          </ac:inkMkLst>
        </pc:inkChg>
        <pc:inkChg chg="add mod">
          <ac:chgData name="Mark Hanly" userId="67462bc7-2b51-4455-b2e7-b5f944a4684a" providerId="ADAL" clId="{C331A30D-C042-C44B-8150-9EF6F909FACB}" dt="2020-08-18T10:44:30.669" v="18557"/>
          <ac:inkMkLst>
            <pc:docMk/>
            <pc:sldMk cId="943156196" sldId="270"/>
            <ac:inkMk id="166" creationId="{EC600CEC-5F3D-2548-A397-23EF46EF867E}"/>
          </ac:inkMkLst>
        </pc:inkChg>
        <pc:inkChg chg="add">
          <ac:chgData name="Mark Hanly" userId="67462bc7-2b51-4455-b2e7-b5f944a4684a" providerId="ADAL" clId="{C331A30D-C042-C44B-8150-9EF6F909FACB}" dt="2020-08-18T10:44:31.451" v="18558" actId="9405"/>
          <ac:inkMkLst>
            <pc:docMk/>
            <pc:sldMk cId="943156196" sldId="270"/>
            <ac:inkMk id="168" creationId="{87C70CCB-8761-B941-8B83-39386B91C3AB}"/>
          </ac:inkMkLst>
        </pc:inkChg>
        <pc:inkChg chg="add mod">
          <ac:chgData name="Mark Hanly" userId="67462bc7-2b51-4455-b2e7-b5f944a4684a" providerId="ADAL" clId="{C331A30D-C042-C44B-8150-9EF6F909FACB}" dt="2020-08-18T10:44:33.485" v="18561"/>
          <ac:inkMkLst>
            <pc:docMk/>
            <pc:sldMk cId="943156196" sldId="270"/>
            <ac:inkMk id="169" creationId="{3AF7F19E-3AFF-274C-8388-8E63F9040955}"/>
          </ac:inkMkLst>
        </pc:inkChg>
        <pc:inkChg chg="add mod">
          <ac:chgData name="Mark Hanly" userId="67462bc7-2b51-4455-b2e7-b5f944a4684a" providerId="ADAL" clId="{C331A30D-C042-C44B-8150-9EF6F909FACB}" dt="2020-08-18T10:44:33.485" v="18561"/>
          <ac:inkMkLst>
            <pc:docMk/>
            <pc:sldMk cId="943156196" sldId="270"/>
            <ac:inkMk id="170" creationId="{B5166424-3E6C-5640-B14D-631AB529D5AC}"/>
          </ac:inkMkLst>
        </pc:inkChg>
        <pc:inkChg chg="add mod">
          <ac:chgData name="Mark Hanly" userId="67462bc7-2b51-4455-b2e7-b5f944a4684a" providerId="ADAL" clId="{C331A30D-C042-C44B-8150-9EF6F909FACB}" dt="2020-08-18T10:44:35.021" v="18564"/>
          <ac:inkMkLst>
            <pc:docMk/>
            <pc:sldMk cId="943156196" sldId="270"/>
            <ac:inkMk id="172" creationId="{006CE579-8497-DE4D-9F8F-14E82BA6E03E}"/>
          </ac:inkMkLst>
        </pc:inkChg>
        <pc:inkChg chg="add mod">
          <ac:chgData name="Mark Hanly" userId="67462bc7-2b51-4455-b2e7-b5f944a4684a" providerId="ADAL" clId="{C331A30D-C042-C44B-8150-9EF6F909FACB}" dt="2020-08-18T10:44:35.021" v="18564"/>
          <ac:inkMkLst>
            <pc:docMk/>
            <pc:sldMk cId="943156196" sldId="270"/>
            <ac:inkMk id="173" creationId="{E6B2B449-E5E2-2240-9DEC-04DA34D7263A}"/>
          </ac:inkMkLst>
        </pc:inkChg>
        <pc:inkChg chg="add mod">
          <ac:chgData name="Mark Hanly" userId="67462bc7-2b51-4455-b2e7-b5f944a4684a" providerId="ADAL" clId="{C331A30D-C042-C44B-8150-9EF6F909FACB}" dt="2020-08-18T10:44:40.052" v="18569"/>
          <ac:inkMkLst>
            <pc:docMk/>
            <pc:sldMk cId="943156196" sldId="270"/>
            <ac:inkMk id="175" creationId="{64B47FEB-4844-AE47-939E-BAB5C8911B5D}"/>
          </ac:inkMkLst>
        </pc:inkChg>
        <pc:inkChg chg="add mod">
          <ac:chgData name="Mark Hanly" userId="67462bc7-2b51-4455-b2e7-b5f944a4684a" providerId="ADAL" clId="{C331A30D-C042-C44B-8150-9EF6F909FACB}" dt="2020-08-18T10:44:40.052" v="18569"/>
          <ac:inkMkLst>
            <pc:docMk/>
            <pc:sldMk cId="943156196" sldId="270"/>
            <ac:inkMk id="176" creationId="{AF7EAA1E-35A9-D24B-A05F-5748FBA2EFC1}"/>
          </ac:inkMkLst>
        </pc:inkChg>
        <pc:inkChg chg="add mod">
          <ac:chgData name="Mark Hanly" userId="67462bc7-2b51-4455-b2e7-b5f944a4684a" providerId="ADAL" clId="{C331A30D-C042-C44B-8150-9EF6F909FACB}" dt="2020-08-18T10:44:40.052" v="18569"/>
          <ac:inkMkLst>
            <pc:docMk/>
            <pc:sldMk cId="943156196" sldId="270"/>
            <ac:inkMk id="177" creationId="{B8408453-42F9-6442-A87E-6724B9288BE3}"/>
          </ac:inkMkLst>
        </pc:inkChg>
        <pc:inkChg chg="add mod">
          <ac:chgData name="Mark Hanly" userId="67462bc7-2b51-4455-b2e7-b5f944a4684a" providerId="ADAL" clId="{C331A30D-C042-C44B-8150-9EF6F909FACB}" dt="2020-08-18T10:44:40.052" v="18569"/>
          <ac:inkMkLst>
            <pc:docMk/>
            <pc:sldMk cId="943156196" sldId="270"/>
            <ac:inkMk id="178" creationId="{500E13A5-FA3D-E443-9DD3-7622E11EA1DD}"/>
          </ac:inkMkLst>
        </pc:inkChg>
        <pc:inkChg chg="add mod">
          <ac:chgData name="Mark Hanly" userId="67462bc7-2b51-4455-b2e7-b5f944a4684a" providerId="ADAL" clId="{C331A30D-C042-C44B-8150-9EF6F909FACB}" dt="2020-08-18T10:44:41.505" v="18572"/>
          <ac:inkMkLst>
            <pc:docMk/>
            <pc:sldMk cId="943156196" sldId="270"/>
            <ac:inkMk id="180" creationId="{65E44F83-1F8B-004F-AD78-84E6DB9D9C8F}"/>
          </ac:inkMkLst>
        </pc:inkChg>
        <pc:inkChg chg="add mod">
          <ac:chgData name="Mark Hanly" userId="67462bc7-2b51-4455-b2e7-b5f944a4684a" providerId="ADAL" clId="{C331A30D-C042-C44B-8150-9EF6F909FACB}" dt="2020-08-18T10:44:41.505" v="18572"/>
          <ac:inkMkLst>
            <pc:docMk/>
            <pc:sldMk cId="943156196" sldId="270"/>
            <ac:inkMk id="181" creationId="{C6E82B8C-C8D4-CE43-80EC-4CCBF0FB4900}"/>
          </ac:inkMkLst>
        </pc:inkChg>
        <pc:inkChg chg="add mod">
          <ac:chgData name="Mark Hanly" userId="67462bc7-2b51-4455-b2e7-b5f944a4684a" providerId="ADAL" clId="{C331A30D-C042-C44B-8150-9EF6F909FACB}" dt="2020-08-18T10:44:43.945" v="18576"/>
          <ac:inkMkLst>
            <pc:docMk/>
            <pc:sldMk cId="943156196" sldId="270"/>
            <ac:inkMk id="183" creationId="{D0ACD0A7-C874-8046-96AC-EB1316FD63DE}"/>
          </ac:inkMkLst>
        </pc:inkChg>
        <pc:inkChg chg="add mod">
          <ac:chgData name="Mark Hanly" userId="67462bc7-2b51-4455-b2e7-b5f944a4684a" providerId="ADAL" clId="{C331A30D-C042-C44B-8150-9EF6F909FACB}" dt="2020-08-18T10:44:43.945" v="18576"/>
          <ac:inkMkLst>
            <pc:docMk/>
            <pc:sldMk cId="943156196" sldId="270"/>
            <ac:inkMk id="184" creationId="{A5E9A193-1D79-E642-80C5-FA7C9FB26103}"/>
          </ac:inkMkLst>
        </pc:inkChg>
        <pc:inkChg chg="add">
          <ac:chgData name="Mark Hanly" userId="67462bc7-2b51-4455-b2e7-b5f944a4684a" providerId="ADAL" clId="{C331A30D-C042-C44B-8150-9EF6F909FACB}" dt="2020-08-18T10:44:43.017" v="18575" actId="9405"/>
          <ac:inkMkLst>
            <pc:docMk/>
            <pc:sldMk cId="943156196" sldId="270"/>
            <ac:inkMk id="185" creationId="{8545F53C-2B8A-B341-99E3-5071F883B5B0}"/>
          </ac:inkMkLst>
        </pc:inkChg>
        <pc:inkChg chg="add mod">
          <ac:chgData name="Mark Hanly" userId="67462bc7-2b51-4455-b2e7-b5f944a4684a" providerId="ADAL" clId="{C331A30D-C042-C44B-8150-9EF6F909FACB}" dt="2020-08-18T10:44:46.677" v="18581"/>
          <ac:inkMkLst>
            <pc:docMk/>
            <pc:sldMk cId="943156196" sldId="270"/>
            <ac:inkMk id="187" creationId="{E2205782-6257-034C-A1C5-7FEFBD119A06}"/>
          </ac:inkMkLst>
        </pc:inkChg>
        <pc:inkChg chg="add mod">
          <ac:chgData name="Mark Hanly" userId="67462bc7-2b51-4455-b2e7-b5f944a4684a" providerId="ADAL" clId="{C331A30D-C042-C44B-8150-9EF6F909FACB}" dt="2020-08-18T10:44:46.677" v="18581"/>
          <ac:inkMkLst>
            <pc:docMk/>
            <pc:sldMk cId="943156196" sldId="270"/>
            <ac:inkMk id="188" creationId="{C94B43E9-ADA9-B348-B44C-D9E14B66F828}"/>
          </ac:inkMkLst>
        </pc:inkChg>
        <pc:inkChg chg="add mod">
          <ac:chgData name="Mark Hanly" userId="67462bc7-2b51-4455-b2e7-b5f944a4684a" providerId="ADAL" clId="{C331A30D-C042-C44B-8150-9EF6F909FACB}" dt="2020-08-18T10:44:46.677" v="18581"/>
          <ac:inkMkLst>
            <pc:docMk/>
            <pc:sldMk cId="943156196" sldId="270"/>
            <ac:inkMk id="189" creationId="{41A019D7-7C9D-1F46-A9A3-E91612AFB281}"/>
          </ac:inkMkLst>
        </pc:inkChg>
        <pc:inkChg chg="add mod">
          <ac:chgData name="Mark Hanly" userId="67462bc7-2b51-4455-b2e7-b5f944a4684a" providerId="ADAL" clId="{C331A30D-C042-C44B-8150-9EF6F909FACB}" dt="2020-08-18T10:44:46.677" v="18581"/>
          <ac:inkMkLst>
            <pc:docMk/>
            <pc:sldMk cId="943156196" sldId="270"/>
            <ac:inkMk id="190" creationId="{001B6FF9-CAA2-3C40-8566-51E2C3DB2264}"/>
          </ac:inkMkLst>
        </pc:inkChg>
        <pc:inkChg chg="add mod">
          <ac:chgData name="Mark Hanly" userId="67462bc7-2b51-4455-b2e7-b5f944a4684a" providerId="ADAL" clId="{C331A30D-C042-C44B-8150-9EF6F909FACB}" dt="2020-08-18T10:44:49.694" v="18587"/>
          <ac:inkMkLst>
            <pc:docMk/>
            <pc:sldMk cId="943156196" sldId="270"/>
            <ac:inkMk id="192" creationId="{85576B3B-F233-AC4C-BA0C-37340A784446}"/>
          </ac:inkMkLst>
        </pc:inkChg>
        <pc:inkChg chg="add mod">
          <ac:chgData name="Mark Hanly" userId="67462bc7-2b51-4455-b2e7-b5f944a4684a" providerId="ADAL" clId="{C331A30D-C042-C44B-8150-9EF6F909FACB}" dt="2020-08-18T10:44:49.694" v="18587"/>
          <ac:inkMkLst>
            <pc:docMk/>
            <pc:sldMk cId="943156196" sldId="270"/>
            <ac:inkMk id="193" creationId="{2EA52969-EAF1-7D4E-9717-E67623E2320A}"/>
          </ac:inkMkLst>
        </pc:inkChg>
        <pc:inkChg chg="add mod">
          <ac:chgData name="Mark Hanly" userId="67462bc7-2b51-4455-b2e7-b5f944a4684a" providerId="ADAL" clId="{C331A30D-C042-C44B-8150-9EF6F909FACB}" dt="2020-08-18T10:44:49.694" v="18587"/>
          <ac:inkMkLst>
            <pc:docMk/>
            <pc:sldMk cId="943156196" sldId="270"/>
            <ac:inkMk id="194" creationId="{5B6C69CF-27DA-2443-89A7-C9CB7C918C37}"/>
          </ac:inkMkLst>
        </pc:inkChg>
        <pc:inkChg chg="add mod">
          <ac:chgData name="Mark Hanly" userId="67462bc7-2b51-4455-b2e7-b5f944a4684a" providerId="ADAL" clId="{C331A30D-C042-C44B-8150-9EF6F909FACB}" dt="2020-08-18T10:44:49.694" v="18587"/>
          <ac:inkMkLst>
            <pc:docMk/>
            <pc:sldMk cId="943156196" sldId="270"/>
            <ac:inkMk id="195" creationId="{4D120E51-9F3E-B24C-990D-2004D43BBDE2}"/>
          </ac:inkMkLst>
        </pc:inkChg>
        <pc:inkChg chg="add mod">
          <ac:chgData name="Mark Hanly" userId="67462bc7-2b51-4455-b2e7-b5f944a4684a" providerId="ADAL" clId="{C331A30D-C042-C44B-8150-9EF6F909FACB}" dt="2020-08-18T10:44:49.694" v="18587"/>
          <ac:inkMkLst>
            <pc:docMk/>
            <pc:sldMk cId="943156196" sldId="270"/>
            <ac:inkMk id="196" creationId="{389D0867-1A9D-FB4B-B586-554D378887EC}"/>
          </ac:inkMkLst>
        </pc:inkChg>
        <pc:inkChg chg="add">
          <ac:chgData name="Mark Hanly" userId="67462bc7-2b51-4455-b2e7-b5f944a4684a" providerId="ADAL" clId="{C331A30D-C042-C44B-8150-9EF6F909FACB}" dt="2020-08-18T10:44:50.857" v="18588" actId="9405"/>
          <ac:inkMkLst>
            <pc:docMk/>
            <pc:sldMk cId="943156196" sldId="270"/>
            <ac:inkMk id="198" creationId="{5AE809B7-EC21-874B-8CE8-C975B9146954}"/>
          </ac:inkMkLst>
        </pc:inkChg>
      </pc:sldChg>
      <pc:sldChg chg="del">
        <pc:chgData name="Mark Hanly" userId="67462bc7-2b51-4455-b2e7-b5f944a4684a" providerId="ADAL" clId="{C331A30D-C042-C44B-8150-9EF6F909FACB}" dt="2020-08-14T05:24:30.044" v="17" actId="2696"/>
        <pc:sldMkLst>
          <pc:docMk/>
          <pc:sldMk cId="3165529365" sldId="270"/>
        </pc:sldMkLst>
      </pc:sldChg>
      <pc:sldChg chg="del">
        <pc:chgData name="Mark Hanly" userId="67462bc7-2b51-4455-b2e7-b5f944a4684a" providerId="ADAL" clId="{C331A30D-C042-C44B-8150-9EF6F909FACB}" dt="2020-08-14T05:24:29.969" v="16" actId="2696"/>
        <pc:sldMkLst>
          <pc:docMk/>
          <pc:sldMk cId="1704621405" sldId="271"/>
        </pc:sldMkLst>
      </pc:sldChg>
      <pc:sldChg chg="addSp delSp modSp add mod">
        <pc:chgData name="Mark Hanly" userId="67462bc7-2b51-4455-b2e7-b5f944a4684a" providerId="ADAL" clId="{C331A30D-C042-C44B-8150-9EF6F909FACB}" dt="2020-08-18T10:48:27.735" v="18676" actId="9405"/>
        <pc:sldMkLst>
          <pc:docMk/>
          <pc:sldMk cId="2663174089" sldId="271"/>
        </pc:sldMkLst>
        <pc:spChg chg="mod">
          <ac:chgData name="Mark Hanly" userId="67462bc7-2b51-4455-b2e7-b5f944a4684a" providerId="ADAL" clId="{C331A30D-C042-C44B-8150-9EF6F909FACB}" dt="2020-08-18T10:29:17.960" v="17671" actId="20577"/>
          <ac:spMkLst>
            <pc:docMk/>
            <pc:sldMk cId="2663174089" sldId="271"/>
            <ac:spMk id="2" creationId="{0EB13B30-2F27-FE44-B116-AA0557501CB7}"/>
          </ac:spMkLst>
        </pc:spChg>
        <pc:spChg chg="mod">
          <ac:chgData name="Mark Hanly" userId="67462bc7-2b51-4455-b2e7-b5f944a4684a" providerId="ADAL" clId="{C331A30D-C042-C44B-8150-9EF6F909FACB}" dt="2020-08-18T10:32:45.696" v="18092" actId="404"/>
          <ac:spMkLst>
            <pc:docMk/>
            <pc:sldMk cId="2663174089" sldId="271"/>
            <ac:spMk id="3" creationId="{2C631401-DE46-564C-BB75-C0E690BE4DF3}"/>
          </ac:spMkLst>
        </pc:spChg>
        <pc:grpChg chg="del mod">
          <ac:chgData name="Mark Hanly" userId="67462bc7-2b51-4455-b2e7-b5f944a4684a" providerId="ADAL" clId="{C331A30D-C042-C44B-8150-9EF6F909FACB}" dt="2020-08-18T10:48:20.559" v="18674"/>
          <ac:grpSpMkLst>
            <pc:docMk/>
            <pc:sldMk cId="2663174089" sldId="271"/>
            <ac:grpSpMk id="9" creationId="{3967F34C-AB6A-994B-B4C4-60C86B39B4FE}"/>
          </ac:grpSpMkLst>
        </pc:grpChg>
        <pc:grpChg chg="del mod">
          <ac:chgData name="Mark Hanly" userId="67462bc7-2b51-4455-b2e7-b5f944a4684a" providerId="ADAL" clId="{C331A30D-C042-C44B-8150-9EF6F909FACB}" dt="2020-08-18T10:47:41.396" v="18640"/>
          <ac:grpSpMkLst>
            <pc:docMk/>
            <pc:sldMk cId="2663174089" sldId="271"/>
            <ac:grpSpMk id="14" creationId="{FE35C485-1242-DF4A-9AC9-B9E12C5D20C5}"/>
          </ac:grpSpMkLst>
        </pc:grpChg>
        <pc:grpChg chg="mod">
          <ac:chgData name="Mark Hanly" userId="67462bc7-2b51-4455-b2e7-b5f944a4684a" providerId="ADAL" clId="{C331A30D-C042-C44B-8150-9EF6F909FACB}" dt="2020-08-18T10:47:41.396" v="18640"/>
          <ac:grpSpMkLst>
            <pc:docMk/>
            <pc:sldMk cId="2663174089" sldId="271"/>
            <ac:grpSpMk id="16" creationId="{D8EADBDF-A1C5-444A-A23C-72B81F30C0AE}"/>
          </ac:grpSpMkLst>
        </pc:grpChg>
        <pc:grpChg chg="mod">
          <ac:chgData name="Mark Hanly" userId="67462bc7-2b51-4455-b2e7-b5f944a4684a" providerId="ADAL" clId="{C331A30D-C042-C44B-8150-9EF6F909FACB}" dt="2020-08-18T10:47:46.239" v="18654"/>
          <ac:grpSpMkLst>
            <pc:docMk/>
            <pc:sldMk cId="2663174089" sldId="271"/>
            <ac:grpSpMk id="30" creationId="{E7DE907B-1E52-2343-9D26-619CCA6AD6C0}"/>
          </ac:grpSpMkLst>
        </pc:grpChg>
        <pc:grpChg chg="mod">
          <ac:chgData name="Mark Hanly" userId="67462bc7-2b51-4455-b2e7-b5f944a4684a" providerId="ADAL" clId="{C331A30D-C042-C44B-8150-9EF6F909FACB}" dt="2020-08-18T10:47:46.239" v="18654"/>
          <ac:grpSpMkLst>
            <pc:docMk/>
            <pc:sldMk cId="2663174089" sldId="271"/>
            <ac:grpSpMk id="31" creationId="{B4A1B314-04C6-EF44-BCB0-B49034F8D4A5}"/>
          </ac:grpSpMkLst>
        </pc:grpChg>
        <pc:grpChg chg="mod">
          <ac:chgData name="Mark Hanly" userId="67462bc7-2b51-4455-b2e7-b5f944a4684a" providerId="ADAL" clId="{C331A30D-C042-C44B-8150-9EF6F909FACB}" dt="2020-08-18T10:47:46.239" v="18654"/>
          <ac:grpSpMkLst>
            <pc:docMk/>
            <pc:sldMk cId="2663174089" sldId="271"/>
            <ac:grpSpMk id="32" creationId="{7D63EDA8-EEB9-E544-8EE5-0015ACA64344}"/>
          </ac:grpSpMkLst>
        </pc:grpChg>
        <pc:grpChg chg="mod">
          <ac:chgData name="Mark Hanly" userId="67462bc7-2b51-4455-b2e7-b5f944a4684a" providerId="ADAL" clId="{C331A30D-C042-C44B-8150-9EF6F909FACB}" dt="2020-08-18T10:47:46.239" v="18654"/>
          <ac:grpSpMkLst>
            <pc:docMk/>
            <pc:sldMk cId="2663174089" sldId="271"/>
            <ac:grpSpMk id="33" creationId="{04F15513-ED0E-A942-B368-14D514A727B8}"/>
          </ac:grpSpMkLst>
        </pc:grpChg>
        <pc:grpChg chg="mod">
          <ac:chgData name="Mark Hanly" userId="67462bc7-2b51-4455-b2e7-b5f944a4684a" providerId="ADAL" clId="{C331A30D-C042-C44B-8150-9EF6F909FACB}" dt="2020-08-18T10:47:57.059" v="18669"/>
          <ac:grpSpMkLst>
            <pc:docMk/>
            <pc:sldMk cId="2663174089" sldId="271"/>
            <ac:grpSpMk id="48" creationId="{0398BF90-FD7E-8040-8320-537D835F218A}"/>
          </ac:grpSpMkLst>
        </pc:grpChg>
        <pc:grpChg chg="mod">
          <ac:chgData name="Mark Hanly" userId="67462bc7-2b51-4455-b2e7-b5f944a4684a" providerId="ADAL" clId="{C331A30D-C042-C44B-8150-9EF6F909FACB}" dt="2020-08-18T10:47:57.059" v="18669"/>
          <ac:grpSpMkLst>
            <pc:docMk/>
            <pc:sldMk cId="2663174089" sldId="271"/>
            <ac:grpSpMk id="49" creationId="{CAD23353-04F7-5A48-8252-0734F52273E9}"/>
          </ac:grpSpMkLst>
        </pc:grpChg>
        <pc:grpChg chg="mod">
          <ac:chgData name="Mark Hanly" userId="67462bc7-2b51-4455-b2e7-b5f944a4684a" providerId="ADAL" clId="{C331A30D-C042-C44B-8150-9EF6F909FACB}" dt="2020-08-18T10:47:58.277" v="18672"/>
          <ac:grpSpMkLst>
            <pc:docMk/>
            <pc:sldMk cId="2663174089" sldId="271"/>
            <ac:grpSpMk id="52" creationId="{D365401E-770F-1249-B63C-6FC26D306861}"/>
          </ac:grpSpMkLst>
        </pc:grpChg>
        <pc:grpChg chg="mod">
          <ac:chgData name="Mark Hanly" userId="67462bc7-2b51-4455-b2e7-b5f944a4684a" providerId="ADAL" clId="{C331A30D-C042-C44B-8150-9EF6F909FACB}" dt="2020-08-18T10:48:20.559" v="18674"/>
          <ac:grpSpMkLst>
            <pc:docMk/>
            <pc:sldMk cId="2663174089" sldId="271"/>
            <ac:grpSpMk id="54" creationId="{35AF810E-1835-9042-8C8E-5CC965979797}"/>
          </ac:grpSpMkLst>
        </pc:grpChg>
        <pc:inkChg chg="add">
          <ac:chgData name="Mark Hanly" userId="67462bc7-2b51-4455-b2e7-b5f944a4684a" providerId="ADAL" clId="{C331A30D-C042-C44B-8150-9EF6F909FACB}" dt="2020-08-18T10:47:23.771" v="18628" actId="9405"/>
          <ac:inkMkLst>
            <pc:docMk/>
            <pc:sldMk cId="2663174089" sldId="271"/>
            <ac:inkMk id="4" creationId="{88CDE637-44A5-8145-B2A3-679E928DDAD9}"/>
          </ac:inkMkLst>
        </pc:inkChg>
        <pc:inkChg chg="add mod">
          <ac:chgData name="Mark Hanly" userId="67462bc7-2b51-4455-b2e7-b5f944a4684a" providerId="ADAL" clId="{C331A30D-C042-C44B-8150-9EF6F909FACB}" dt="2020-08-18T10:48:20.559" v="18674"/>
          <ac:inkMkLst>
            <pc:docMk/>
            <pc:sldMk cId="2663174089" sldId="271"/>
            <ac:inkMk id="5" creationId="{94E6158D-CFBE-8942-A0EF-6C6E4B6E209E}"/>
          </ac:inkMkLst>
        </pc:inkChg>
        <pc:inkChg chg="add mod">
          <ac:chgData name="Mark Hanly" userId="67462bc7-2b51-4455-b2e7-b5f944a4684a" providerId="ADAL" clId="{C331A30D-C042-C44B-8150-9EF6F909FACB}" dt="2020-08-18T10:48:20.559" v="18674"/>
          <ac:inkMkLst>
            <pc:docMk/>
            <pc:sldMk cId="2663174089" sldId="271"/>
            <ac:inkMk id="6" creationId="{37493C16-2583-2F48-92D3-3D66B74958AC}"/>
          </ac:inkMkLst>
        </pc:inkChg>
        <pc:inkChg chg="add mod">
          <ac:chgData name="Mark Hanly" userId="67462bc7-2b51-4455-b2e7-b5f944a4684a" providerId="ADAL" clId="{C331A30D-C042-C44B-8150-9EF6F909FACB}" dt="2020-08-18T10:48:20.559" v="18674"/>
          <ac:inkMkLst>
            <pc:docMk/>
            <pc:sldMk cId="2663174089" sldId="271"/>
            <ac:inkMk id="7" creationId="{3A9F2A54-CE3D-0E44-91A8-826D9153D080}"/>
          </ac:inkMkLst>
        </pc:inkChg>
        <pc:inkChg chg="add mod">
          <ac:chgData name="Mark Hanly" userId="67462bc7-2b51-4455-b2e7-b5f944a4684a" providerId="ADAL" clId="{C331A30D-C042-C44B-8150-9EF6F909FACB}" dt="2020-08-18T10:48:20.559" v="18674"/>
          <ac:inkMkLst>
            <pc:docMk/>
            <pc:sldMk cId="2663174089" sldId="271"/>
            <ac:inkMk id="8" creationId="{D44E8EB6-783F-504E-83D7-D8C9E7DBDB6A}"/>
          </ac:inkMkLst>
        </pc:inkChg>
        <pc:inkChg chg="add">
          <ac:chgData name="Mark Hanly" userId="67462bc7-2b51-4455-b2e7-b5f944a4684a" providerId="ADAL" clId="{C331A30D-C042-C44B-8150-9EF6F909FACB}" dt="2020-08-18T10:47:32.332" v="18634" actId="9405"/>
          <ac:inkMkLst>
            <pc:docMk/>
            <pc:sldMk cId="2663174089" sldId="271"/>
            <ac:inkMk id="10" creationId="{9AD36868-AA7C-754F-8CAD-BA7528F37042}"/>
          </ac:inkMkLst>
        </pc:inkChg>
        <pc:inkChg chg="add">
          <ac:chgData name="Mark Hanly" userId="67462bc7-2b51-4455-b2e7-b5f944a4684a" providerId="ADAL" clId="{C331A30D-C042-C44B-8150-9EF6F909FACB}" dt="2020-08-18T10:47:35.275" v="18635" actId="9405"/>
          <ac:inkMkLst>
            <pc:docMk/>
            <pc:sldMk cId="2663174089" sldId="271"/>
            <ac:inkMk id="11" creationId="{B140B1D8-4D3C-3F4F-A7B4-90430CACC1C7}"/>
          </ac:inkMkLst>
        </pc:inkChg>
        <pc:inkChg chg="add mod">
          <ac:chgData name="Mark Hanly" userId="67462bc7-2b51-4455-b2e7-b5f944a4684a" providerId="ADAL" clId="{C331A30D-C042-C44B-8150-9EF6F909FACB}" dt="2020-08-18T10:47:41.396" v="18640"/>
          <ac:inkMkLst>
            <pc:docMk/>
            <pc:sldMk cId="2663174089" sldId="271"/>
            <ac:inkMk id="12" creationId="{1423BF34-B09D-904F-A562-1FB2A903D5A2}"/>
          </ac:inkMkLst>
        </pc:inkChg>
        <pc:inkChg chg="add mod">
          <ac:chgData name="Mark Hanly" userId="67462bc7-2b51-4455-b2e7-b5f944a4684a" providerId="ADAL" clId="{C331A30D-C042-C44B-8150-9EF6F909FACB}" dt="2020-08-18T10:47:41.396" v="18640"/>
          <ac:inkMkLst>
            <pc:docMk/>
            <pc:sldMk cId="2663174089" sldId="271"/>
            <ac:inkMk id="13" creationId="{55B47F09-FC2C-1945-9D1E-9855CE80DCEA}"/>
          </ac:inkMkLst>
        </pc:inkChg>
        <pc:inkChg chg="add mod">
          <ac:chgData name="Mark Hanly" userId="67462bc7-2b51-4455-b2e7-b5f944a4684a" providerId="ADAL" clId="{C331A30D-C042-C44B-8150-9EF6F909FACB}" dt="2020-08-18T10:47:41.396" v="18640"/>
          <ac:inkMkLst>
            <pc:docMk/>
            <pc:sldMk cId="2663174089" sldId="271"/>
            <ac:inkMk id="15" creationId="{6682F5D5-5A1D-3E46-AFEB-5AC29F888B23}"/>
          </ac:inkMkLst>
        </pc:inkChg>
        <pc:inkChg chg="add mod">
          <ac:chgData name="Mark Hanly" userId="67462bc7-2b51-4455-b2e7-b5f944a4684a" providerId="ADAL" clId="{C331A30D-C042-C44B-8150-9EF6F909FACB}" dt="2020-08-18T10:47:46.239" v="18654"/>
          <ac:inkMkLst>
            <pc:docMk/>
            <pc:sldMk cId="2663174089" sldId="271"/>
            <ac:inkMk id="17" creationId="{C2570053-1C0F-854D-923A-FD6A8322A638}"/>
          </ac:inkMkLst>
        </pc:inkChg>
        <pc:inkChg chg="add mod">
          <ac:chgData name="Mark Hanly" userId="67462bc7-2b51-4455-b2e7-b5f944a4684a" providerId="ADAL" clId="{C331A30D-C042-C44B-8150-9EF6F909FACB}" dt="2020-08-18T10:47:46.239" v="18654"/>
          <ac:inkMkLst>
            <pc:docMk/>
            <pc:sldMk cId="2663174089" sldId="271"/>
            <ac:inkMk id="18" creationId="{AE50675C-88B0-9444-87E4-8A632155CBD2}"/>
          </ac:inkMkLst>
        </pc:inkChg>
        <pc:inkChg chg="add mod">
          <ac:chgData name="Mark Hanly" userId="67462bc7-2b51-4455-b2e7-b5f944a4684a" providerId="ADAL" clId="{C331A30D-C042-C44B-8150-9EF6F909FACB}" dt="2020-08-18T10:47:46.239" v="18654"/>
          <ac:inkMkLst>
            <pc:docMk/>
            <pc:sldMk cId="2663174089" sldId="271"/>
            <ac:inkMk id="19" creationId="{83C67582-B3E1-7F44-8953-E9B8BE376383}"/>
          </ac:inkMkLst>
        </pc:inkChg>
        <pc:inkChg chg="add mod">
          <ac:chgData name="Mark Hanly" userId="67462bc7-2b51-4455-b2e7-b5f944a4684a" providerId="ADAL" clId="{C331A30D-C042-C44B-8150-9EF6F909FACB}" dt="2020-08-18T10:47:46.239" v="18654"/>
          <ac:inkMkLst>
            <pc:docMk/>
            <pc:sldMk cId="2663174089" sldId="271"/>
            <ac:inkMk id="20" creationId="{C3C72214-0AF7-A645-8BB7-F721B2EC76C4}"/>
          </ac:inkMkLst>
        </pc:inkChg>
        <pc:inkChg chg="add mod">
          <ac:chgData name="Mark Hanly" userId="67462bc7-2b51-4455-b2e7-b5f944a4684a" providerId="ADAL" clId="{C331A30D-C042-C44B-8150-9EF6F909FACB}" dt="2020-08-18T10:47:46.239" v="18654"/>
          <ac:inkMkLst>
            <pc:docMk/>
            <pc:sldMk cId="2663174089" sldId="271"/>
            <ac:inkMk id="21" creationId="{474CC415-46CA-5947-BA38-2920A923D7EC}"/>
          </ac:inkMkLst>
        </pc:inkChg>
        <pc:inkChg chg="add mod">
          <ac:chgData name="Mark Hanly" userId="67462bc7-2b51-4455-b2e7-b5f944a4684a" providerId="ADAL" clId="{C331A30D-C042-C44B-8150-9EF6F909FACB}" dt="2020-08-18T10:47:46.239" v="18654"/>
          <ac:inkMkLst>
            <pc:docMk/>
            <pc:sldMk cId="2663174089" sldId="271"/>
            <ac:inkMk id="22" creationId="{50F87361-036C-6349-BC5C-255F7F0BD5A3}"/>
          </ac:inkMkLst>
        </pc:inkChg>
        <pc:inkChg chg="add mod">
          <ac:chgData name="Mark Hanly" userId="67462bc7-2b51-4455-b2e7-b5f944a4684a" providerId="ADAL" clId="{C331A30D-C042-C44B-8150-9EF6F909FACB}" dt="2020-08-18T10:47:46.239" v="18654"/>
          <ac:inkMkLst>
            <pc:docMk/>
            <pc:sldMk cId="2663174089" sldId="271"/>
            <ac:inkMk id="23" creationId="{C37A0F9D-A9EB-444D-AB93-3A53C7FBEF1E}"/>
          </ac:inkMkLst>
        </pc:inkChg>
        <pc:inkChg chg="add mod">
          <ac:chgData name="Mark Hanly" userId="67462bc7-2b51-4455-b2e7-b5f944a4684a" providerId="ADAL" clId="{C331A30D-C042-C44B-8150-9EF6F909FACB}" dt="2020-08-18T10:47:46.239" v="18654"/>
          <ac:inkMkLst>
            <pc:docMk/>
            <pc:sldMk cId="2663174089" sldId="271"/>
            <ac:inkMk id="24" creationId="{436702EE-5BC9-864E-AA06-25E1F7049EC9}"/>
          </ac:inkMkLst>
        </pc:inkChg>
        <pc:inkChg chg="add mod">
          <ac:chgData name="Mark Hanly" userId="67462bc7-2b51-4455-b2e7-b5f944a4684a" providerId="ADAL" clId="{C331A30D-C042-C44B-8150-9EF6F909FACB}" dt="2020-08-18T10:47:46.239" v="18654"/>
          <ac:inkMkLst>
            <pc:docMk/>
            <pc:sldMk cId="2663174089" sldId="271"/>
            <ac:inkMk id="25" creationId="{EBB9979C-566F-E144-9853-84E135D6ECE9}"/>
          </ac:inkMkLst>
        </pc:inkChg>
        <pc:inkChg chg="add mod">
          <ac:chgData name="Mark Hanly" userId="67462bc7-2b51-4455-b2e7-b5f944a4684a" providerId="ADAL" clId="{C331A30D-C042-C44B-8150-9EF6F909FACB}" dt="2020-08-18T10:47:46.239" v="18654"/>
          <ac:inkMkLst>
            <pc:docMk/>
            <pc:sldMk cId="2663174089" sldId="271"/>
            <ac:inkMk id="26" creationId="{1FB47B34-CAA0-FA4B-8373-20CDE887BA53}"/>
          </ac:inkMkLst>
        </pc:inkChg>
        <pc:inkChg chg="add mod">
          <ac:chgData name="Mark Hanly" userId="67462bc7-2b51-4455-b2e7-b5f944a4684a" providerId="ADAL" clId="{C331A30D-C042-C44B-8150-9EF6F909FACB}" dt="2020-08-18T10:47:46.239" v="18654"/>
          <ac:inkMkLst>
            <pc:docMk/>
            <pc:sldMk cId="2663174089" sldId="271"/>
            <ac:inkMk id="27" creationId="{2B79FAB0-C837-9A4F-BD80-6B670B1E4121}"/>
          </ac:inkMkLst>
        </pc:inkChg>
        <pc:inkChg chg="add mod">
          <ac:chgData name="Mark Hanly" userId="67462bc7-2b51-4455-b2e7-b5f944a4684a" providerId="ADAL" clId="{C331A30D-C042-C44B-8150-9EF6F909FACB}" dt="2020-08-18T10:47:46.239" v="18654"/>
          <ac:inkMkLst>
            <pc:docMk/>
            <pc:sldMk cId="2663174089" sldId="271"/>
            <ac:inkMk id="28" creationId="{01AE41F1-518F-9F47-9E74-3544C5343BA8}"/>
          </ac:inkMkLst>
        </pc:inkChg>
        <pc:inkChg chg="add mod">
          <ac:chgData name="Mark Hanly" userId="67462bc7-2b51-4455-b2e7-b5f944a4684a" providerId="ADAL" clId="{C331A30D-C042-C44B-8150-9EF6F909FACB}" dt="2020-08-18T10:47:46.239" v="18654"/>
          <ac:inkMkLst>
            <pc:docMk/>
            <pc:sldMk cId="2663174089" sldId="271"/>
            <ac:inkMk id="29" creationId="{D9D8B69A-09D0-3E41-B13D-34A41840D728}"/>
          </ac:inkMkLst>
        </pc:inkChg>
        <pc:inkChg chg="add">
          <ac:chgData name="Mark Hanly" userId="67462bc7-2b51-4455-b2e7-b5f944a4684a" providerId="ADAL" clId="{C331A30D-C042-C44B-8150-9EF6F909FACB}" dt="2020-08-18T10:47:46.704" v="18655" actId="9405"/>
          <ac:inkMkLst>
            <pc:docMk/>
            <pc:sldMk cId="2663174089" sldId="271"/>
            <ac:inkMk id="34" creationId="{08F28876-2667-8445-AD3E-FB217E26A90E}"/>
          </ac:inkMkLst>
        </pc:inkChg>
        <pc:inkChg chg="add">
          <ac:chgData name="Mark Hanly" userId="67462bc7-2b51-4455-b2e7-b5f944a4684a" providerId="ADAL" clId="{C331A30D-C042-C44B-8150-9EF6F909FACB}" dt="2020-08-18T10:47:47.370" v="18656" actId="9405"/>
          <ac:inkMkLst>
            <pc:docMk/>
            <pc:sldMk cId="2663174089" sldId="271"/>
            <ac:inkMk id="35" creationId="{DACC444D-701F-6845-867D-B89A56C354B1}"/>
          </ac:inkMkLst>
        </pc:inkChg>
        <pc:inkChg chg="add">
          <ac:chgData name="Mark Hanly" userId="67462bc7-2b51-4455-b2e7-b5f944a4684a" providerId="ADAL" clId="{C331A30D-C042-C44B-8150-9EF6F909FACB}" dt="2020-08-18T10:47:49.309" v="18657" actId="9405"/>
          <ac:inkMkLst>
            <pc:docMk/>
            <pc:sldMk cId="2663174089" sldId="271"/>
            <ac:inkMk id="36" creationId="{B9E630F0-11FB-2B44-A905-266A028FECA8}"/>
          </ac:inkMkLst>
        </pc:inkChg>
        <pc:inkChg chg="add mod">
          <ac:chgData name="Mark Hanly" userId="67462bc7-2b51-4455-b2e7-b5f944a4684a" providerId="ADAL" clId="{C331A30D-C042-C44B-8150-9EF6F909FACB}" dt="2020-08-18T10:47:57.059" v="18669"/>
          <ac:inkMkLst>
            <pc:docMk/>
            <pc:sldMk cId="2663174089" sldId="271"/>
            <ac:inkMk id="37" creationId="{9470A1E7-944F-C94D-AF25-A7502265060A}"/>
          </ac:inkMkLst>
        </pc:inkChg>
        <pc:inkChg chg="add mod">
          <ac:chgData name="Mark Hanly" userId="67462bc7-2b51-4455-b2e7-b5f944a4684a" providerId="ADAL" clId="{C331A30D-C042-C44B-8150-9EF6F909FACB}" dt="2020-08-18T10:47:57.059" v="18669"/>
          <ac:inkMkLst>
            <pc:docMk/>
            <pc:sldMk cId="2663174089" sldId="271"/>
            <ac:inkMk id="38" creationId="{D2F11E75-637F-1744-AB30-2684F9533C8F}"/>
          </ac:inkMkLst>
        </pc:inkChg>
        <pc:inkChg chg="add mod">
          <ac:chgData name="Mark Hanly" userId="67462bc7-2b51-4455-b2e7-b5f944a4684a" providerId="ADAL" clId="{C331A30D-C042-C44B-8150-9EF6F909FACB}" dt="2020-08-18T10:47:57.059" v="18669"/>
          <ac:inkMkLst>
            <pc:docMk/>
            <pc:sldMk cId="2663174089" sldId="271"/>
            <ac:inkMk id="39" creationId="{673482F5-2A0B-864A-901F-C0F9D1FB9C54}"/>
          </ac:inkMkLst>
        </pc:inkChg>
        <pc:inkChg chg="add mod">
          <ac:chgData name="Mark Hanly" userId="67462bc7-2b51-4455-b2e7-b5f944a4684a" providerId="ADAL" clId="{C331A30D-C042-C44B-8150-9EF6F909FACB}" dt="2020-08-18T10:47:57.059" v="18669"/>
          <ac:inkMkLst>
            <pc:docMk/>
            <pc:sldMk cId="2663174089" sldId="271"/>
            <ac:inkMk id="40" creationId="{F371976C-A6CE-BF44-AA74-F21F18A26375}"/>
          </ac:inkMkLst>
        </pc:inkChg>
        <pc:inkChg chg="add mod">
          <ac:chgData name="Mark Hanly" userId="67462bc7-2b51-4455-b2e7-b5f944a4684a" providerId="ADAL" clId="{C331A30D-C042-C44B-8150-9EF6F909FACB}" dt="2020-08-18T10:47:57.059" v="18669"/>
          <ac:inkMkLst>
            <pc:docMk/>
            <pc:sldMk cId="2663174089" sldId="271"/>
            <ac:inkMk id="41" creationId="{B8698EB8-2557-3A44-925B-DFEEBF12D3DF}"/>
          </ac:inkMkLst>
        </pc:inkChg>
        <pc:inkChg chg="add mod">
          <ac:chgData name="Mark Hanly" userId="67462bc7-2b51-4455-b2e7-b5f944a4684a" providerId="ADAL" clId="{C331A30D-C042-C44B-8150-9EF6F909FACB}" dt="2020-08-18T10:47:57.059" v="18669"/>
          <ac:inkMkLst>
            <pc:docMk/>
            <pc:sldMk cId="2663174089" sldId="271"/>
            <ac:inkMk id="42" creationId="{7CA8397E-186D-7845-BA2D-43461E042957}"/>
          </ac:inkMkLst>
        </pc:inkChg>
        <pc:inkChg chg="add mod">
          <ac:chgData name="Mark Hanly" userId="67462bc7-2b51-4455-b2e7-b5f944a4684a" providerId="ADAL" clId="{C331A30D-C042-C44B-8150-9EF6F909FACB}" dt="2020-08-18T10:47:57.059" v="18669"/>
          <ac:inkMkLst>
            <pc:docMk/>
            <pc:sldMk cId="2663174089" sldId="271"/>
            <ac:inkMk id="43" creationId="{97897708-D8CC-9F45-A60E-A5F533201C53}"/>
          </ac:inkMkLst>
        </pc:inkChg>
        <pc:inkChg chg="add mod">
          <ac:chgData name="Mark Hanly" userId="67462bc7-2b51-4455-b2e7-b5f944a4684a" providerId="ADAL" clId="{C331A30D-C042-C44B-8150-9EF6F909FACB}" dt="2020-08-18T10:47:57.059" v="18669"/>
          <ac:inkMkLst>
            <pc:docMk/>
            <pc:sldMk cId="2663174089" sldId="271"/>
            <ac:inkMk id="44" creationId="{C6037563-70D6-244F-992B-747DBEEE40AA}"/>
          </ac:inkMkLst>
        </pc:inkChg>
        <pc:inkChg chg="add mod">
          <ac:chgData name="Mark Hanly" userId="67462bc7-2b51-4455-b2e7-b5f944a4684a" providerId="ADAL" clId="{C331A30D-C042-C44B-8150-9EF6F909FACB}" dt="2020-08-18T10:47:57.059" v="18669"/>
          <ac:inkMkLst>
            <pc:docMk/>
            <pc:sldMk cId="2663174089" sldId="271"/>
            <ac:inkMk id="45" creationId="{D1C89543-3509-2C45-9293-689E05AF0A05}"/>
          </ac:inkMkLst>
        </pc:inkChg>
        <pc:inkChg chg="add mod">
          <ac:chgData name="Mark Hanly" userId="67462bc7-2b51-4455-b2e7-b5f944a4684a" providerId="ADAL" clId="{C331A30D-C042-C44B-8150-9EF6F909FACB}" dt="2020-08-18T10:47:57.059" v="18669"/>
          <ac:inkMkLst>
            <pc:docMk/>
            <pc:sldMk cId="2663174089" sldId="271"/>
            <ac:inkMk id="46" creationId="{2FDABA32-A483-2443-933F-B836561FF5B6}"/>
          </ac:inkMkLst>
        </pc:inkChg>
        <pc:inkChg chg="add mod">
          <ac:chgData name="Mark Hanly" userId="67462bc7-2b51-4455-b2e7-b5f944a4684a" providerId="ADAL" clId="{C331A30D-C042-C44B-8150-9EF6F909FACB}" dt="2020-08-18T10:47:57.059" v="18669"/>
          <ac:inkMkLst>
            <pc:docMk/>
            <pc:sldMk cId="2663174089" sldId="271"/>
            <ac:inkMk id="47" creationId="{F9CC7659-AC27-1741-8EBE-14C9527D6F13}"/>
          </ac:inkMkLst>
        </pc:inkChg>
        <pc:inkChg chg="add mod">
          <ac:chgData name="Mark Hanly" userId="67462bc7-2b51-4455-b2e7-b5f944a4684a" providerId="ADAL" clId="{C331A30D-C042-C44B-8150-9EF6F909FACB}" dt="2020-08-18T10:47:58.277" v="18672"/>
          <ac:inkMkLst>
            <pc:docMk/>
            <pc:sldMk cId="2663174089" sldId="271"/>
            <ac:inkMk id="50" creationId="{0F7F22A3-51C1-CB45-B0AF-79D3301C8725}"/>
          </ac:inkMkLst>
        </pc:inkChg>
        <pc:inkChg chg="add mod">
          <ac:chgData name="Mark Hanly" userId="67462bc7-2b51-4455-b2e7-b5f944a4684a" providerId="ADAL" clId="{C331A30D-C042-C44B-8150-9EF6F909FACB}" dt="2020-08-18T10:47:58.277" v="18672"/>
          <ac:inkMkLst>
            <pc:docMk/>
            <pc:sldMk cId="2663174089" sldId="271"/>
            <ac:inkMk id="51" creationId="{4C5C3986-8671-3142-A0AB-3BC6B1EB6829}"/>
          </ac:inkMkLst>
        </pc:inkChg>
        <pc:inkChg chg="add mod">
          <ac:chgData name="Mark Hanly" userId="67462bc7-2b51-4455-b2e7-b5f944a4684a" providerId="ADAL" clId="{C331A30D-C042-C44B-8150-9EF6F909FACB}" dt="2020-08-18T10:48:20.559" v="18674"/>
          <ac:inkMkLst>
            <pc:docMk/>
            <pc:sldMk cId="2663174089" sldId="271"/>
            <ac:inkMk id="53" creationId="{30BEE9DB-0B0F-8346-B911-CBD57FBDB261}"/>
          </ac:inkMkLst>
        </pc:inkChg>
        <pc:inkChg chg="add">
          <ac:chgData name="Mark Hanly" userId="67462bc7-2b51-4455-b2e7-b5f944a4684a" providerId="ADAL" clId="{C331A30D-C042-C44B-8150-9EF6F909FACB}" dt="2020-08-18T10:48:25.070" v="18675" actId="9405"/>
          <ac:inkMkLst>
            <pc:docMk/>
            <pc:sldMk cId="2663174089" sldId="271"/>
            <ac:inkMk id="55" creationId="{0B49F8F8-A24A-9F49-A1F5-DFA52AC28A0D}"/>
          </ac:inkMkLst>
        </pc:inkChg>
        <pc:inkChg chg="add">
          <ac:chgData name="Mark Hanly" userId="67462bc7-2b51-4455-b2e7-b5f944a4684a" providerId="ADAL" clId="{C331A30D-C042-C44B-8150-9EF6F909FACB}" dt="2020-08-18T10:48:27.735" v="18676" actId="9405"/>
          <ac:inkMkLst>
            <pc:docMk/>
            <pc:sldMk cId="2663174089" sldId="271"/>
            <ac:inkMk id="56" creationId="{B31CC0EB-0A00-5948-8F36-B53A58F70771}"/>
          </ac:inkMkLst>
        </pc:inkChg>
      </pc:sldChg>
      <pc:sldChg chg="del">
        <pc:chgData name="Mark Hanly" userId="67462bc7-2b51-4455-b2e7-b5f944a4684a" providerId="ADAL" clId="{C331A30D-C042-C44B-8150-9EF6F909FACB}" dt="2020-08-14T05:24:29.916" v="13" actId="2696"/>
        <pc:sldMkLst>
          <pc:docMk/>
          <pc:sldMk cId="2796706081" sldId="272"/>
        </pc:sldMkLst>
      </pc:sldChg>
      <pc:sldChg chg="del">
        <pc:chgData name="Mark Hanly" userId="67462bc7-2b51-4455-b2e7-b5f944a4684a" providerId="ADAL" clId="{C331A30D-C042-C44B-8150-9EF6F909FACB}" dt="2020-08-14T05:24:29.919" v="14" actId="2696"/>
        <pc:sldMkLst>
          <pc:docMk/>
          <pc:sldMk cId="3078309111" sldId="273"/>
        </pc:sldMkLst>
      </pc:sldChg>
      <pc:sldChg chg="del">
        <pc:chgData name="Mark Hanly" userId="67462bc7-2b51-4455-b2e7-b5f944a4684a" providerId="ADAL" clId="{C331A30D-C042-C44B-8150-9EF6F909FACB}" dt="2020-08-14T05:24:10.790" v="1" actId="2696"/>
        <pc:sldMkLst>
          <pc:docMk/>
          <pc:sldMk cId="3549080205" sldId="274"/>
        </pc:sldMkLst>
      </pc:sldChg>
      <pc:sldChg chg="del">
        <pc:chgData name="Mark Hanly" userId="67462bc7-2b51-4455-b2e7-b5f944a4684a" providerId="ADAL" clId="{C331A30D-C042-C44B-8150-9EF6F909FACB}" dt="2020-08-14T05:24:10.836" v="8" actId="2696"/>
        <pc:sldMkLst>
          <pc:docMk/>
          <pc:sldMk cId="1768638736" sldId="275"/>
        </pc:sldMkLst>
      </pc:sldChg>
      <pc:sldChg chg="del">
        <pc:chgData name="Mark Hanly" userId="67462bc7-2b51-4455-b2e7-b5f944a4684a" providerId="ADAL" clId="{C331A30D-C042-C44B-8150-9EF6F909FACB}" dt="2020-08-14T05:24:10.821" v="7" actId="2696"/>
        <pc:sldMkLst>
          <pc:docMk/>
          <pc:sldMk cId="1314050917" sldId="277"/>
        </pc:sldMkLst>
      </pc:sldChg>
      <pc:sldChg chg="del">
        <pc:chgData name="Mark Hanly" userId="67462bc7-2b51-4455-b2e7-b5f944a4684a" providerId="ADAL" clId="{C331A30D-C042-C44B-8150-9EF6F909FACB}" dt="2020-08-14T05:24:10.815" v="5" actId="2696"/>
        <pc:sldMkLst>
          <pc:docMk/>
          <pc:sldMk cId="2111576518" sldId="278"/>
        </pc:sldMkLst>
      </pc:sldChg>
      <pc:sldChg chg="del">
        <pc:chgData name="Mark Hanly" userId="67462bc7-2b51-4455-b2e7-b5f944a4684a" providerId="ADAL" clId="{C331A30D-C042-C44B-8150-9EF6F909FACB}" dt="2020-08-14T05:24:10.798" v="2" actId="2696"/>
        <pc:sldMkLst>
          <pc:docMk/>
          <pc:sldMk cId="4034710779" sldId="279"/>
        </pc:sldMkLst>
      </pc:sldChg>
      <pc:sldChg chg="del">
        <pc:chgData name="Mark Hanly" userId="67462bc7-2b51-4455-b2e7-b5f944a4684a" providerId="ADAL" clId="{C331A30D-C042-C44B-8150-9EF6F909FACB}" dt="2020-08-14T05:24:10.805" v="3" actId="2696"/>
        <pc:sldMkLst>
          <pc:docMk/>
          <pc:sldMk cId="1356589949" sldId="280"/>
        </pc:sldMkLst>
      </pc:sldChg>
      <pc:sldChg chg="del">
        <pc:chgData name="Mark Hanly" userId="67462bc7-2b51-4455-b2e7-b5f944a4684a" providerId="ADAL" clId="{C331A30D-C042-C44B-8150-9EF6F909FACB}" dt="2020-08-14T05:24:10.818" v="6" actId="2696"/>
        <pc:sldMkLst>
          <pc:docMk/>
          <pc:sldMk cId="4239409633" sldId="281"/>
        </pc:sldMkLst>
      </pc:sldChg>
    </pc:docChg>
  </pc:docChgLst>
  <pc:docChgLst>
    <pc:chgData name="Mark Hanly" userId="67462bc7-2b51-4455-b2e7-b5f944a4684a" providerId="ADAL" clId="{41B6A4B3-93B8-7B4F-B086-861E1773BB5B}"/>
    <pc:docChg chg="undo custSel addSld delSld modSld">
      <pc:chgData name="Mark Hanly" userId="67462bc7-2b51-4455-b2e7-b5f944a4684a" providerId="ADAL" clId="{41B6A4B3-93B8-7B4F-B086-861E1773BB5B}" dt="2020-10-27T05:55:29.826" v="2240"/>
      <pc:docMkLst>
        <pc:docMk/>
      </pc:docMkLst>
      <pc:sldChg chg="modSp mod">
        <pc:chgData name="Mark Hanly" userId="67462bc7-2b51-4455-b2e7-b5f944a4684a" providerId="ADAL" clId="{41B6A4B3-93B8-7B4F-B086-861E1773BB5B}" dt="2020-10-27T02:58:20.195" v="2" actId="20577"/>
        <pc:sldMkLst>
          <pc:docMk/>
          <pc:sldMk cId="2755047265" sldId="256"/>
        </pc:sldMkLst>
        <pc:spChg chg="mod">
          <ac:chgData name="Mark Hanly" userId="67462bc7-2b51-4455-b2e7-b5f944a4684a" providerId="ADAL" clId="{41B6A4B3-93B8-7B4F-B086-861E1773BB5B}" dt="2020-10-27T02:58:20.195" v="2" actId="20577"/>
          <ac:spMkLst>
            <pc:docMk/>
            <pc:sldMk cId="2755047265" sldId="256"/>
            <ac:spMk id="2" creationId="{5D4C3FAA-E127-D642-AAB3-B26969EBA9A7}"/>
          </ac:spMkLst>
        </pc:spChg>
      </pc:sldChg>
      <pc:sldChg chg="modSp mod">
        <pc:chgData name="Mark Hanly" userId="67462bc7-2b51-4455-b2e7-b5f944a4684a" providerId="ADAL" clId="{41B6A4B3-93B8-7B4F-B086-861E1773BB5B}" dt="2020-10-27T04:58:58.563" v="1902" actId="6549"/>
        <pc:sldMkLst>
          <pc:docMk/>
          <pc:sldMk cId="2000918377" sldId="257"/>
        </pc:sldMkLst>
        <pc:spChg chg="mod">
          <ac:chgData name="Mark Hanly" userId="67462bc7-2b51-4455-b2e7-b5f944a4684a" providerId="ADAL" clId="{41B6A4B3-93B8-7B4F-B086-861E1773BB5B}" dt="2020-10-27T04:58:58.563" v="1902" actId="6549"/>
          <ac:spMkLst>
            <pc:docMk/>
            <pc:sldMk cId="2000918377" sldId="257"/>
            <ac:spMk id="3" creationId="{41D6ADB2-451E-8D4B-A8ED-EEE2C9B938D2}"/>
          </ac:spMkLst>
        </pc:spChg>
      </pc:sldChg>
      <pc:sldChg chg="add del">
        <pc:chgData name="Mark Hanly" userId="67462bc7-2b51-4455-b2e7-b5f944a4684a" providerId="ADAL" clId="{41B6A4B3-93B8-7B4F-B086-861E1773BB5B}" dt="2020-10-27T04:06:44.179" v="1272" actId="2696"/>
        <pc:sldMkLst>
          <pc:docMk/>
          <pc:sldMk cId="1558199562" sldId="258"/>
        </pc:sldMkLst>
      </pc:sldChg>
      <pc:sldChg chg="add del">
        <pc:chgData name="Mark Hanly" userId="67462bc7-2b51-4455-b2e7-b5f944a4684a" providerId="ADAL" clId="{41B6A4B3-93B8-7B4F-B086-861E1773BB5B}" dt="2020-10-27T03:08:58.862" v="61"/>
        <pc:sldMkLst>
          <pc:docMk/>
          <pc:sldMk cId="2735020705" sldId="258"/>
        </pc:sldMkLst>
      </pc:sldChg>
      <pc:sldChg chg="del">
        <pc:chgData name="Mark Hanly" userId="67462bc7-2b51-4455-b2e7-b5f944a4684a" providerId="ADAL" clId="{41B6A4B3-93B8-7B4F-B086-861E1773BB5B}" dt="2020-10-27T03:06:36.227" v="57" actId="2696"/>
        <pc:sldMkLst>
          <pc:docMk/>
          <pc:sldMk cId="2935866649" sldId="258"/>
        </pc:sldMkLst>
      </pc:sldChg>
      <pc:sldChg chg="del">
        <pc:chgData name="Mark Hanly" userId="67462bc7-2b51-4455-b2e7-b5f944a4684a" providerId="ADAL" clId="{41B6A4B3-93B8-7B4F-B086-861E1773BB5B}" dt="2020-10-27T03:06:36.227" v="57" actId="2696"/>
        <pc:sldMkLst>
          <pc:docMk/>
          <pc:sldMk cId="2573247600" sldId="259"/>
        </pc:sldMkLst>
      </pc:sldChg>
      <pc:sldChg chg="del">
        <pc:chgData name="Mark Hanly" userId="67462bc7-2b51-4455-b2e7-b5f944a4684a" providerId="ADAL" clId="{41B6A4B3-93B8-7B4F-B086-861E1773BB5B}" dt="2020-10-27T03:06:36.227" v="57" actId="2696"/>
        <pc:sldMkLst>
          <pc:docMk/>
          <pc:sldMk cId="1252877857" sldId="260"/>
        </pc:sldMkLst>
      </pc:sldChg>
      <pc:sldChg chg="del">
        <pc:chgData name="Mark Hanly" userId="67462bc7-2b51-4455-b2e7-b5f944a4684a" providerId="ADAL" clId="{41B6A4B3-93B8-7B4F-B086-861E1773BB5B}" dt="2020-10-27T03:06:36.227" v="57" actId="2696"/>
        <pc:sldMkLst>
          <pc:docMk/>
          <pc:sldMk cId="230971451" sldId="261"/>
        </pc:sldMkLst>
      </pc:sldChg>
      <pc:sldChg chg="add del">
        <pc:chgData name="Mark Hanly" userId="67462bc7-2b51-4455-b2e7-b5f944a4684a" providerId="ADAL" clId="{41B6A4B3-93B8-7B4F-B086-861E1773BB5B}" dt="2020-10-27T03:09:43.220" v="72"/>
        <pc:sldMkLst>
          <pc:docMk/>
          <pc:sldMk cId="123077819" sldId="262"/>
        </pc:sldMkLst>
      </pc:sldChg>
      <pc:sldChg chg="add del">
        <pc:chgData name="Mark Hanly" userId="67462bc7-2b51-4455-b2e7-b5f944a4684a" providerId="ADAL" clId="{41B6A4B3-93B8-7B4F-B086-861E1773BB5B}" dt="2020-10-27T03:08:58.862" v="61"/>
        <pc:sldMkLst>
          <pc:docMk/>
          <pc:sldMk cId="2880474471" sldId="262"/>
        </pc:sldMkLst>
      </pc:sldChg>
      <pc:sldChg chg="addSp delSp modSp add del mod">
        <pc:chgData name="Mark Hanly" userId="67462bc7-2b51-4455-b2e7-b5f944a4684a" providerId="ADAL" clId="{41B6A4B3-93B8-7B4F-B086-861E1773BB5B}" dt="2020-10-27T05:29:06.326" v="2052" actId="9405"/>
        <pc:sldMkLst>
          <pc:docMk/>
          <pc:sldMk cId="2704497329" sldId="263"/>
        </pc:sldMkLst>
        <pc:spChg chg="mod">
          <ac:chgData name="Mark Hanly" userId="67462bc7-2b51-4455-b2e7-b5f944a4684a" providerId="ADAL" clId="{41B6A4B3-93B8-7B4F-B086-861E1773BB5B}" dt="2020-10-27T03:21:18.385" v="366" actId="20577"/>
          <ac:spMkLst>
            <pc:docMk/>
            <pc:sldMk cId="2704497329" sldId="263"/>
            <ac:spMk id="3" creationId="{D683C62E-A1AC-D842-969E-26C5BF934F5F}"/>
          </ac:spMkLst>
        </pc:spChg>
        <pc:grpChg chg="del mod">
          <ac:chgData name="Mark Hanly" userId="67462bc7-2b51-4455-b2e7-b5f944a4684a" providerId="ADAL" clId="{41B6A4B3-93B8-7B4F-B086-861E1773BB5B}" dt="2020-10-27T05:17:28.923" v="1911"/>
          <ac:grpSpMkLst>
            <pc:docMk/>
            <pc:sldMk cId="2704497329" sldId="263"/>
            <ac:grpSpMk id="6" creationId="{8C775D1C-769A-B347-ACB6-CE81FF5F811C}"/>
          </ac:grpSpMkLst>
        </pc:grpChg>
        <pc:grpChg chg="mod">
          <ac:chgData name="Mark Hanly" userId="67462bc7-2b51-4455-b2e7-b5f944a4684a" providerId="ADAL" clId="{41B6A4B3-93B8-7B4F-B086-861E1773BB5B}" dt="2020-10-27T05:17:28.923" v="1911"/>
          <ac:grpSpMkLst>
            <pc:docMk/>
            <pc:sldMk cId="2704497329" sldId="263"/>
            <ac:grpSpMk id="12" creationId="{0C9E3340-5B2E-1947-B75A-E7D54822101F}"/>
          </ac:grpSpMkLst>
        </pc:grpChg>
        <pc:grpChg chg="mod">
          <ac:chgData name="Mark Hanly" userId="67462bc7-2b51-4455-b2e7-b5f944a4684a" providerId="ADAL" clId="{41B6A4B3-93B8-7B4F-B086-861E1773BB5B}" dt="2020-10-27T05:18:08.841" v="1917"/>
          <ac:grpSpMkLst>
            <pc:docMk/>
            <pc:sldMk cId="2704497329" sldId="263"/>
            <ac:grpSpMk id="18" creationId="{90A53E13-86DC-5344-AE81-52A23BC98DD5}"/>
          </ac:grpSpMkLst>
        </pc:grpChg>
        <pc:grpChg chg="mod">
          <ac:chgData name="Mark Hanly" userId="67462bc7-2b51-4455-b2e7-b5f944a4684a" providerId="ADAL" clId="{41B6A4B3-93B8-7B4F-B086-861E1773BB5B}" dt="2020-10-27T05:18:14.215" v="1920"/>
          <ac:grpSpMkLst>
            <pc:docMk/>
            <pc:sldMk cId="2704497329" sldId="263"/>
            <ac:grpSpMk id="21" creationId="{4B1EE519-25C4-6440-A636-CBC8C8569596}"/>
          </ac:grpSpMkLst>
        </pc:grpChg>
        <pc:grpChg chg="del mod">
          <ac:chgData name="Mark Hanly" userId="67462bc7-2b51-4455-b2e7-b5f944a4684a" providerId="ADAL" clId="{41B6A4B3-93B8-7B4F-B086-861E1773BB5B}" dt="2020-10-27T05:18:59.069" v="1928"/>
          <ac:grpSpMkLst>
            <pc:docMk/>
            <pc:sldMk cId="2704497329" sldId="263"/>
            <ac:grpSpMk id="25" creationId="{85B642EE-F2E8-7144-BFBF-7D6EE6AECA18}"/>
          </ac:grpSpMkLst>
        </pc:grpChg>
        <pc:grpChg chg="del mod">
          <ac:chgData name="Mark Hanly" userId="67462bc7-2b51-4455-b2e7-b5f944a4684a" providerId="ADAL" clId="{41B6A4B3-93B8-7B4F-B086-861E1773BB5B}" dt="2020-10-27T05:19:01.978" v="1933"/>
          <ac:grpSpMkLst>
            <pc:docMk/>
            <pc:sldMk cId="2704497329" sldId="263"/>
            <ac:grpSpMk id="29" creationId="{F65367F5-99B7-5749-839B-80861A682DA6}"/>
          </ac:grpSpMkLst>
        </pc:grpChg>
        <pc:grpChg chg="del mod">
          <ac:chgData name="Mark Hanly" userId="67462bc7-2b51-4455-b2e7-b5f944a4684a" providerId="ADAL" clId="{41B6A4B3-93B8-7B4F-B086-861E1773BB5B}" dt="2020-10-27T05:19:50.842" v="1936"/>
          <ac:grpSpMkLst>
            <pc:docMk/>
            <pc:sldMk cId="2704497329" sldId="263"/>
            <ac:grpSpMk id="34" creationId="{25D8A51A-01EC-D249-B7F9-DE65BFD7A335}"/>
          </ac:grpSpMkLst>
        </pc:grpChg>
        <pc:grpChg chg="mod">
          <ac:chgData name="Mark Hanly" userId="67462bc7-2b51-4455-b2e7-b5f944a4684a" providerId="ADAL" clId="{41B6A4B3-93B8-7B4F-B086-861E1773BB5B}" dt="2020-10-27T05:19:50.842" v="1936"/>
          <ac:grpSpMkLst>
            <pc:docMk/>
            <pc:sldMk cId="2704497329" sldId="263"/>
            <ac:grpSpMk id="37" creationId="{91FB4711-F8FC-CB4C-A646-F15F4BADB6A7}"/>
          </ac:grpSpMkLst>
        </pc:grpChg>
        <pc:grpChg chg="mod">
          <ac:chgData name="Mark Hanly" userId="67462bc7-2b51-4455-b2e7-b5f944a4684a" providerId="ADAL" clId="{41B6A4B3-93B8-7B4F-B086-861E1773BB5B}" dt="2020-10-27T05:19:58.242" v="1939"/>
          <ac:grpSpMkLst>
            <pc:docMk/>
            <pc:sldMk cId="2704497329" sldId="263"/>
            <ac:grpSpMk id="40" creationId="{B095F7E1-1BA4-B745-BFDD-7FCA33EA8588}"/>
          </ac:grpSpMkLst>
        </pc:grpChg>
        <pc:grpChg chg="mod">
          <ac:chgData name="Mark Hanly" userId="67462bc7-2b51-4455-b2e7-b5f944a4684a" providerId="ADAL" clId="{41B6A4B3-93B8-7B4F-B086-861E1773BB5B}" dt="2020-10-27T05:20:07.277" v="1944"/>
          <ac:grpSpMkLst>
            <pc:docMk/>
            <pc:sldMk cId="2704497329" sldId="263"/>
            <ac:grpSpMk id="45" creationId="{3D480DC2-E28B-F34F-A8DF-C42AC3B27C91}"/>
          </ac:grpSpMkLst>
        </pc:grpChg>
        <pc:grpChg chg="mod">
          <ac:chgData name="Mark Hanly" userId="67462bc7-2b51-4455-b2e7-b5f944a4684a" providerId="ADAL" clId="{41B6A4B3-93B8-7B4F-B086-861E1773BB5B}" dt="2020-10-27T05:20:11.634" v="1947"/>
          <ac:grpSpMkLst>
            <pc:docMk/>
            <pc:sldMk cId="2704497329" sldId="263"/>
            <ac:grpSpMk id="48" creationId="{7D87796B-DDA1-664E-86A2-C85D92BC14EA}"/>
          </ac:grpSpMkLst>
        </pc:grpChg>
        <pc:grpChg chg="del mod">
          <ac:chgData name="Mark Hanly" userId="67462bc7-2b51-4455-b2e7-b5f944a4684a" providerId="ADAL" clId="{41B6A4B3-93B8-7B4F-B086-861E1773BB5B}" dt="2020-10-27T05:20:22.107" v="1956"/>
          <ac:grpSpMkLst>
            <pc:docMk/>
            <pc:sldMk cId="2704497329" sldId="263"/>
            <ac:grpSpMk id="53" creationId="{64957DA3-AA8B-C24E-990A-F907DF239E08}"/>
          </ac:grpSpMkLst>
        </pc:grpChg>
        <pc:grpChg chg="mod">
          <ac:chgData name="Mark Hanly" userId="67462bc7-2b51-4455-b2e7-b5f944a4684a" providerId="ADAL" clId="{41B6A4B3-93B8-7B4F-B086-861E1773BB5B}" dt="2020-10-27T05:20:22.107" v="1956"/>
          <ac:grpSpMkLst>
            <pc:docMk/>
            <pc:sldMk cId="2704497329" sldId="263"/>
            <ac:grpSpMk id="57" creationId="{2163C650-147D-BA47-A1FB-95A3E48FE55D}"/>
          </ac:grpSpMkLst>
        </pc:grpChg>
        <pc:grpChg chg="del mod">
          <ac:chgData name="Mark Hanly" userId="67462bc7-2b51-4455-b2e7-b5f944a4684a" providerId="ADAL" clId="{41B6A4B3-93B8-7B4F-B086-861E1773BB5B}" dt="2020-10-27T05:20:37.344" v="1972"/>
          <ac:grpSpMkLst>
            <pc:docMk/>
            <pc:sldMk cId="2704497329" sldId="263"/>
            <ac:grpSpMk id="73" creationId="{04DBBC38-91F5-0D45-B7C2-6DB7765DDBE9}"/>
          </ac:grpSpMkLst>
        </pc:grpChg>
        <pc:grpChg chg="mod">
          <ac:chgData name="Mark Hanly" userId="67462bc7-2b51-4455-b2e7-b5f944a4684a" providerId="ADAL" clId="{41B6A4B3-93B8-7B4F-B086-861E1773BB5B}" dt="2020-10-27T05:20:37.344" v="1972"/>
          <ac:grpSpMkLst>
            <pc:docMk/>
            <pc:sldMk cId="2704497329" sldId="263"/>
            <ac:grpSpMk id="74" creationId="{6B5CE5B7-04AE-D445-99C2-40752F3E1C1E}"/>
          </ac:grpSpMkLst>
        </pc:grpChg>
        <pc:grpChg chg="mod">
          <ac:chgData name="Mark Hanly" userId="67462bc7-2b51-4455-b2e7-b5f944a4684a" providerId="ADAL" clId="{41B6A4B3-93B8-7B4F-B086-861E1773BB5B}" dt="2020-10-27T05:20:44.324" v="1986"/>
          <ac:grpSpMkLst>
            <pc:docMk/>
            <pc:sldMk cId="2704497329" sldId="263"/>
            <ac:grpSpMk id="88" creationId="{F4DE3F46-4954-3545-AC6F-C87AF3C051D1}"/>
          </ac:grpSpMkLst>
        </pc:grpChg>
        <pc:grpChg chg="del mod">
          <ac:chgData name="Mark Hanly" userId="67462bc7-2b51-4455-b2e7-b5f944a4684a" providerId="ADAL" clId="{41B6A4B3-93B8-7B4F-B086-861E1773BB5B}" dt="2020-10-27T05:20:59.990" v="1998"/>
          <ac:grpSpMkLst>
            <pc:docMk/>
            <pc:sldMk cId="2704497329" sldId="263"/>
            <ac:grpSpMk id="93" creationId="{8D8B7E0E-44EE-F949-92A8-A0497F6F8077}"/>
          </ac:grpSpMkLst>
        </pc:grpChg>
        <pc:grpChg chg="del mod">
          <ac:chgData name="Mark Hanly" userId="67462bc7-2b51-4455-b2e7-b5f944a4684a" providerId="ADAL" clId="{41B6A4B3-93B8-7B4F-B086-861E1773BB5B}" dt="2020-10-27T05:20:59.990" v="1998"/>
          <ac:grpSpMkLst>
            <pc:docMk/>
            <pc:sldMk cId="2704497329" sldId="263"/>
            <ac:grpSpMk id="98" creationId="{D414CB5D-9921-244B-9BD7-A8B649942860}"/>
          </ac:grpSpMkLst>
        </pc:grpChg>
        <pc:grpChg chg="del mod">
          <ac:chgData name="Mark Hanly" userId="67462bc7-2b51-4455-b2e7-b5f944a4684a" providerId="ADAL" clId="{41B6A4B3-93B8-7B4F-B086-861E1773BB5B}" dt="2020-10-27T05:21:01.616" v="2000"/>
          <ac:grpSpMkLst>
            <pc:docMk/>
            <pc:sldMk cId="2704497329" sldId="263"/>
            <ac:grpSpMk id="100" creationId="{CACA1A84-A1C8-A546-8CFA-EA007367FAC6}"/>
          </ac:grpSpMkLst>
        </pc:grpChg>
        <pc:grpChg chg="del mod">
          <ac:chgData name="Mark Hanly" userId="67462bc7-2b51-4455-b2e7-b5f944a4684a" providerId="ADAL" clId="{41B6A4B3-93B8-7B4F-B086-861E1773BB5B}" dt="2020-10-27T05:21:03.060" v="2002"/>
          <ac:grpSpMkLst>
            <pc:docMk/>
            <pc:sldMk cId="2704497329" sldId="263"/>
            <ac:grpSpMk id="102" creationId="{A8581267-B629-124E-AABF-90DD23B67B61}"/>
          </ac:grpSpMkLst>
        </pc:grpChg>
        <pc:grpChg chg="del mod">
          <ac:chgData name="Mark Hanly" userId="67462bc7-2b51-4455-b2e7-b5f944a4684a" providerId="ADAL" clId="{41B6A4B3-93B8-7B4F-B086-861E1773BB5B}" dt="2020-10-27T05:21:07.653" v="2009"/>
          <ac:grpSpMkLst>
            <pc:docMk/>
            <pc:sldMk cId="2704497329" sldId="263"/>
            <ac:grpSpMk id="104" creationId="{4B28C288-81EF-0749-A054-1537862DD308}"/>
          </ac:grpSpMkLst>
        </pc:grpChg>
        <pc:grpChg chg="del mod">
          <ac:chgData name="Mark Hanly" userId="67462bc7-2b51-4455-b2e7-b5f944a4684a" providerId="ADAL" clId="{41B6A4B3-93B8-7B4F-B086-861E1773BB5B}" dt="2020-10-27T05:21:09.939" v="2011"/>
          <ac:grpSpMkLst>
            <pc:docMk/>
            <pc:sldMk cId="2704497329" sldId="263"/>
            <ac:grpSpMk id="111" creationId="{A324BA16-BFEF-CB42-B438-9D506AE45B45}"/>
          </ac:grpSpMkLst>
        </pc:grpChg>
        <pc:grpChg chg="del mod">
          <ac:chgData name="Mark Hanly" userId="67462bc7-2b51-4455-b2e7-b5f944a4684a" providerId="ADAL" clId="{41B6A4B3-93B8-7B4F-B086-861E1773BB5B}" dt="2020-10-27T05:21:10.866" v="2013"/>
          <ac:grpSpMkLst>
            <pc:docMk/>
            <pc:sldMk cId="2704497329" sldId="263"/>
            <ac:grpSpMk id="113" creationId="{CBF2447E-0FBB-6B42-A270-C663ECCAFD4B}"/>
          </ac:grpSpMkLst>
        </pc:grpChg>
        <pc:grpChg chg="mod">
          <ac:chgData name="Mark Hanly" userId="67462bc7-2b51-4455-b2e7-b5f944a4684a" providerId="ADAL" clId="{41B6A4B3-93B8-7B4F-B086-861E1773BB5B}" dt="2020-10-27T05:21:10.866" v="2013"/>
          <ac:grpSpMkLst>
            <pc:docMk/>
            <pc:sldMk cId="2704497329" sldId="263"/>
            <ac:grpSpMk id="115" creationId="{C558D705-D2C4-A246-8419-CEDF6529824D}"/>
          </ac:grpSpMkLst>
        </pc:grpChg>
        <pc:grpChg chg="mod">
          <ac:chgData name="Mark Hanly" userId="67462bc7-2b51-4455-b2e7-b5f944a4684a" providerId="ADAL" clId="{41B6A4B3-93B8-7B4F-B086-861E1773BB5B}" dt="2020-10-27T05:22:26.620" v="2017"/>
          <ac:grpSpMkLst>
            <pc:docMk/>
            <pc:sldMk cId="2704497329" sldId="263"/>
            <ac:grpSpMk id="119" creationId="{535ACA05-3B66-8C41-B82C-90B4DCD5F496}"/>
          </ac:grpSpMkLst>
        </pc:grpChg>
        <pc:grpChg chg="mod">
          <ac:chgData name="Mark Hanly" userId="67462bc7-2b51-4455-b2e7-b5f944a4684a" providerId="ADAL" clId="{41B6A4B3-93B8-7B4F-B086-861E1773BB5B}" dt="2020-10-27T05:22:32.825" v="2022"/>
          <ac:grpSpMkLst>
            <pc:docMk/>
            <pc:sldMk cId="2704497329" sldId="263"/>
            <ac:grpSpMk id="124" creationId="{B900AFB2-9EB7-AB4B-89BD-0488A7659479}"/>
          </ac:grpSpMkLst>
        </pc:grpChg>
        <pc:grpChg chg="del mod">
          <ac:chgData name="Mark Hanly" userId="67462bc7-2b51-4455-b2e7-b5f944a4684a" providerId="ADAL" clId="{41B6A4B3-93B8-7B4F-B086-861E1773BB5B}" dt="2020-10-27T05:23:16.953" v="2027"/>
          <ac:grpSpMkLst>
            <pc:docMk/>
            <pc:sldMk cId="2704497329" sldId="263"/>
            <ac:grpSpMk id="127" creationId="{F1BE315D-BF7B-C645-B1C3-DCE566F11312}"/>
          </ac:grpSpMkLst>
        </pc:grpChg>
        <pc:grpChg chg="mod">
          <ac:chgData name="Mark Hanly" userId="67462bc7-2b51-4455-b2e7-b5f944a4684a" providerId="ADAL" clId="{41B6A4B3-93B8-7B4F-B086-861E1773BB5B}" dt="2020-10-27T05:23:16.953" v="2027"/>
          <ac:grpSpMkLst>
            <pc:docMk/>
            <pc:sldMk cId="2704497329" sldId="263"/>
            <ac:grpSpMk id="129" creationId="{6615FD69-357A-A44C-857E-6A9A2B7D5088}"/>
          </ac:grpSpMkLst>
        </pc:grpChg>
        <pc:grpChg chg="mod">
          <ac:chgData name="Mark Hanly" userId="67462bc7-2b51-4455-b2e7-b5f944a4684a" providerId="ADAL" clId="{41B6A4B3-93B8-7B4F-B086-861E1773BB5B}" dt="2020-10-27T05:24:45.874" v="2039"/>
          <ac:grpSpMkLst>
            <pc:docMk/>
            <pc:sldMk cId="2704497329" sldId="263"/>
            <ac:grpSpMk id="141" creationId="{4EB55ADD-164B-EB40-B7A8-9FDD852AC96B}"/>
          </ac:grpSpMkLst>
        </pc:grpChg>
        <pc:grpChg chg="del mod">
          <ac:chgData name="Mark Hanly" userId="67462bc7-2b51-4455-b2e7-b5f944a4684a" providerId="ADAL" clId="{41B6A4B3-93B8-7B4F-B086-861E1773BB5B}" dt="2020-10-27T05:29:02.180" v="2051"/>
          <ac:grpSpMkLst>
            <pc:docMk/>
            <pc:sldMk cId="2704497329" sldId="263"/>
            <ac:grpSpMk id="147" creationId="{3E830905-4163-3D42-95BF-261435A2AE2F}"/>
          </ac:grpSpMkLst>
        </pc:grpChg>
        <pc:grpChg chg="mod">
          <ac:chgData name="Mark Hanly" userId="67462bc7-2b51-4455-b2e7-b5f944a4684a" providerId="ADAL" clId="{41B6A4B3-93B8-7B4F-B086-861E1773BB5B}" dt="2020-10-27T05:27:03.404" v="2048"/>
          <ac:grpSpMkLst>
            <pc:docMk/>
            <pc:sldMk cId="2704497329" sldId="263"/>
            <ac:grpSpMk id="150" creationId="{DDEB09AC-941B-984A-8AEC-BF20DD832592}"/>
          </ac:grpSpMkLst>
        </pc:grpChg>
        <pc:grpChg chg="mod">
          <ac:chgData name="Mark Hanly" userId="67462bc7-2b51-4455-b2e7-b5f944a4684a" providerId="ADAL" clId="{41B6A4B3-93B8-7B4F-B086-861E1773BB5B}" dt="2020-10-27T05:29:02.180" v="2051"/>
          <ac:grpSpMkLst>
            <pc:docMk/>
            <pc:sldMk cId="2704497329" sldId="263"/>
            <ac:grpSpMk id="153" creationId="{056BCAF9-CCA6-8F48-A59E-239C3EE8BBDE}"/>
          </ac:grpSpMkLst>
        </pc:grpChg>
        <pc:inkChg chg="add mod">
          <ac:chgData name="Mark Hanly" userId="67462bc7-2b51-4455-b2e7-b5f944a4684a" providerId="ADAL" clId="{41B6A4B3-93B8-7B4F-B086-861E1773BB5B}" dt="2020-10-27T05:17:28.923" v="1911"/>
          <ac:inkMkLst>
            <pc:docMk/>
            <pc:sldMk cId="2704497329" sldId="263"/>
            <ac:inkMk id="4" creationId="{9756FC4F-ECC7-DB4F-B0EE-E95A728DEF45}"/>
          </ac:inkMkLst>
        </pc:inkChg>
        <pc:inkChg chg="add mod">
          <ac:chgData name="Mark Hanly" userId="67462bc7-2b51-4455-b2e7-b5f944a4684a" providerId="ADAL" clId="{41B6A4B3-93B8-7B4F-B086-861E1773BB5B}" dt="2020-10-27T05:17:28.923" v="1911"/>
          <ac:inkMkLst>
            <pc:docMk/>
            <pc:sldMk cId="2704497329" sldId="263"/>
            <ac:inkMk id="5" creationId="{B037E068-DBA6-0447-8DDF-73FE75AF6678}"/>
          </ac:inkMkLst>
        </pc:inkChg>
        <pc:inkChg chg="add mod">
          <ac:chgData name="Mark Hanly" userId="67462bc7-2b51-4455-b2e7-b5f944a4684a" providerId="ADAL" clId="{41B6A4B3-93B8-7B4F-B086-861E1773BB5B}" dt="2020-10-27T05:17:28.923" v="1911"/>
          <ac:inkMkLst>
            <pc:docMk/>
            <pc:sldMk cId="2704497329" sldId="263"/>
            <ac:inkMk id="7" creationId="{DFB36893-FE14-8443-BE87-4AEE1563C629}"/>
          </ac:inkMkLst>
        </pc:inkChg>
        <pc:inkChg chg="add mod">
          <ac:chgData name="Mark Hanly" userId="67462bc7-2b51-4455-b2e7-b5f944a4684a" providerId="ADAL" clId="{41B6A4B3-93B8-7B4F-B086-861E1773BB5B}" dt="2020-10-27T05:17:28.923" v="1911"/>
          <ac:inkMkLst>
            <pc:docMk/>
            <pc:sldMk cId="2704497329" sldId="263"/>
            <ac:inkMk id="8" creationId="{F1B15E22-462C-9B41-B133-42EDCDC82F28}"/>
          </ac:inkMkLst>
        </pc:inkChg>
        <pc:inkChg chg="add mod">
          <ac:chgData name="Mark Hanly" userId="67462bc7-2b51-4455-b2e7-b5f944a4684a" providerId="ADAL" clId="{41B6A4B3-93B8-7B4F-B086-861E1773BB5B}" dt="2020-10-27T05:17:28.923" v="1911"/>
          <ac:inkMkLst>
            <pc:docMk/>
            <pc:sldMk cId="2704497329" sldId="263"/>
            <ac:inkMk id="9" creationId="{E0704627-BC47-A74D-80AC-5C3E5B4722C5}"/>
          </ac:inkMkLst>
        </pc:inkChg>
        <pc:inkChg chg="add mod">
          <ac:chgData name="Mark Hanly" userId="67462bc7-2b51-4455-b2e7-b5f944a4684a" providerId="ADAL" clId="{41B6A4B3-93B8-7B4F-B086-861E1773BB5B}" dt="2020-10-27T05:17:28.923" v="1911"/>
          <ac:inkMkLst>
            <pc:docMk/>
            <pc:sldMk cId="2704497329" sldId="263"/>
            <ac:inkMk id="10" creationId="{3E3F901C-A405-BB40-98B7-386BA188BC3E}"/>
          </ac:inkMkLst>
        </pc:inkChg>
        <pc:inkChg chg="add mod">
          <ac:chgData name="Mark Hanly" userId="67462bc7-2b51-4455-b2e7-b5f944a4684a" providerId="ADAL" clId="{41B6A4B3-93B8-7B4F-B086-861E1773BB5B}" dt="2020-10-27T05:17:28.923" v="1911"/>
          <ac:inkMkLst>
            <pc:docMk/>
            <pc:sldMk cId="2704497329" sldId="263"/>
            <ac:inkMk id="11" creationId="{C83D7962-22B6-1F44-B390-C24F99969D24}"/>
          </ac:inkMkLst>
        </pc:inkChg>
        <pc:inkChg chg="add">
          <ac:chgData name="Mark Hanly" userId="67462bc7-2b51-4455-b2e7-b5f944a4684a" providerId="ADAL" clId="{41B6A4B3-93B8-7B4F-B086-861E1773BB5B}" dt="2020-10-27T05:17:52.285" v="1912" actId="9405"/>
          <ac:inkMkLst>
            <pc:docMk/>
            <pc:sldMk cId="2704497329" sldId="263"/>
            <ac:inkMk id="13" creationId="{736F57B5-CBE1-E34A-A192-060C1F69B75D}"/>
          </ac:inkMkLst>
        </pc:inkChg>
        <pc:inkChg chg="add">
          <ac:chgData name="Mark Hanly" userId="67462bc7-2b51-4455-b2e7-b5f944a4684a" providerId="ADAL" clId="{41B6A4B3-93B8-7B4F-B086-861E1773BB5B}" dt="2020-10-27T05:17:53.746" v="1913" actId="9405"/>
          <ac:inkMkLst>
            <pc:docMk/>
            <pc:sldMk cId="2704497329" sldId="263"/>
            <ac:inkMk id="14" creationId="{3C28D100-75F7-B541-8F8E-AA332202BACE}"/>
          </ac:inkMkLst>
        </pc:inkChg>
        <pc:inkChg chg="add mod">
          <ac:chgData name="Mark Hanly" userId="67462bc7-2b51-4455-b2e7-b5f944a4684a" providerId="ADAL" clId="{41B6A4B3-93B8-7B4F-B086-861E1773BB5B}" dt="2020-10-27T05:18:08.841" v="1917"/>
          <ac:inkMkLst>
            <pc:docMk/>
            <pc:sldMk cId="2704497329" sldId="263"/>
            <ac:inkMk id="15" creationId="{C2631AB1-2708-4C4F-AAAF-D8486AA7E5A8}"/>
          </ac:inkMkLst>
        </pc:inkChg>
        <pc:inkChg chg="add mod">
          <ac:chgData name="Mark Hanly" userId="67462bc7-2b51-4455-b2e7-b5f944a4684a" providerId="ADAL" clId="{41B6A4B3-93B8-7B4F-B086-861E1773BB5B}" dt="2020-10-27T05:18:08.841" v="1917"/>
          <ac:inkMkLst>
            <pc:docMk/>
            <pc:sldMk cId="2704497329" sldId="263"/>
            <ac:inkMk id="16" creationId="{F6EBEA3F-B787-0145-8645-9F4F9F6D5B1C}"/>
          </ac:inkMkLst>
        </pc:inkChg>
        <pc:inkChg chg="add mod">
          <ac:chgData name="Mark Hanly" userId="67462bc7-2b51-4455-b2e7-b5f944a4684a" providerId="ADAL" clId="{41B6A4B3-93B8-7B4F-B086-861E1773BB5B}" dt="2020-10-27T05:18:08.841" v="1917"/>
          <ac:inkMkLst>
            <pc:docMk/>
            <pc:sldMk cId="2704497329" sldId="263"/>
            <ac:inkMk id="17" creationId="{DB1DF9BA-D5E2-B349-AB73-06C68AB3DE67}"/>
          </ac:inkMkLst>
        </pc:inkChg>
        <pc:inkChg chg="add mod">
          <ac:chgData name="Mark Hanly" userId="67462bc7-2b51-4455-b2e7-b5f944a4684a" providerId="ADAL" clId="{41B6A4B3-93B8-7B4F-B086-861E1773BB5B}" dt="2020-10-27T05:18:14.215" v="1920"/>
          <ac:inkMkLst>
            <pc:docMk/>
            <pc:sldMk cId="2704497329" sldId="263"/>
            <ac:inkMk id="19" creationId="{25C091E4-494C-5E4D-A365-E9530DFA4ABB}"/>
          </ac:inkMkLst>
        </pc:inkChg>
        <pc:inkChg chg="add mod">
          <ac:chgData name="Mark Hanly" userId="67462bc7-2b51-4455-b2e7-b5f944a4684a" providerId="ADAL" clId="{41B6A4B3-93B8-7B4F-B086-861E1773BB5B}" dt="2020-10-27T05:18:14.215" v="1920"/>
          <ac:inkMkLst>
            <pc:docMk/>
            <pc:sldMk cId="2704497329" sldId="263"/>
            <ac:inkMk id="20" creationId="{11D82726-BDAB-D64A-8912-9EB9FF2F7E89}"/>
          </ac:inkMkLst>
        </pc:inkChg>
        <pc:inkChg chg="add">
          <ac:chgData name="Mark Hanly" userId="67462bc7-2b51-4455-b2e7-b5f944a4684a" providerId="ADAL" clId="{41B6A4B3-93B8-7B4F-B086-861E1773BB5B}" dt="2020-10-27T05:18:28.587" v="1921" actId="9405"/>
          <ac:inkMkLst>
            <pc:docMk/>
            <pc:sldMk cId="2704497329" sldId="263"/>
            <ac:inkMk id="22" creationId="{4506ED38-E398-9B4F-9812-0EF21E482197}"/>
          </ac:inkMkLst>
        </pc:inkChg>
        <pc:inkChg chg="add mod">
          <ac:chgData name="Mark Hanly" userId="67462bc7-2b51-4455-b2e7-b5f944a4684a" providerId="ADAL" clId="{41B6A4B3-93B8-7B4F-B086-861E1773BB5B}" dt="2020-10-27T05:19:50.842" v="1936"/>
          <ac:inkMkLst>
            <pc:docMk/>
            <pc:sldMk cId="2704497329" sldId="263"/>
            <ac:inkMk id="23" creationId="{7E8FC208-C23B-B64B-81AF-8FE7DC943E5A}"/>
          </ac:inkMkLst>
        </pc:inkChg>
        <pc:inkChg chg="add mod">
          <ac:chgData name="Mark Hanly" userId="67462bc7-2b51-4455-b2e7-b5f944a4684a" providerId="ADAL" clId="{41B6A4B3-93B8-7B4F-B086-861E1773BB5B}" dt="2020-10-27T05:19:50.842" v="1936"/>
          <ac:inkMkLst>
            <pc:docMk/>
            <pc:sldMk cId="2704497329" sldId="263"/>
            <ac:inkMk id="24" creationId="{9E96A5B0-8EA6-D749-A54E-EA4733557A63}"/>
          </ac:inkMkLst>
        </pc:inkChg>
        <pc:inkChg chg="add mod">
          <ac:chgData name="Mark Hanly" userId="67462bc7-2b51-4455-b2e7-b5f944a4684a" providerId="ADAL" clId="{41B6A4B3-93B8-7B4F-B086-861E1773BB5B}" dt="2020-10-27T05:19:50.842" v="1936"/>
          <ac:inkMkLst>
            <pc:docMk/>
            <pc:sldMk cId="2704497329" sldId="263"/>
            <ac:inkMk id="26" creationId="{794D9440-640C-B943-B557-61617E00ED7D}"/>
          </ac:inkMkLst>
        </pc:inkChg>
        <pc:inkChg chg="add mod">
          <ac:chgData name="Mark Hanly" userId="67462bc7-2b51-4455-b2e7-b5f944a4684a" providerId="ADAL" clId="{41B6A4B3-93B8-7B4F-B086-861E1773BB5B}" dt="2020-10-27T05:19:50.842" v="1936"/>
          <ac:inkMkLst>
            <pc:docMk/>
            <pc:sldMk cId="2704497329" sldId="263"/>
            <ac:inkMk id="27" creationId="{29CB2E52-60E7-8B40-802D-4797ACC8404B}"/>
          </ac:inkMkLst>
        </pc:inkChg>
        <pc:inkChg chg="add mod">
          <ac:chgData name="Mark Hanly" userId="67462bc7-2b51-4455-b2e7-b5f944a4684a" providerId="ADAL" clId="{41B6A4B3-93B8-7B4F-B086-861E1773BB5B}" dt="2020-10-27T05:19:50.842" v="1936"/>
          <ac:inkMkLst>
            <pc:docMk/>
            <pc:sldMk cId="2704497329" sldId="263"/>
            <ac:inkMk id="28" creationId="{A39A4B20-240A-6E43-9075-217415E4F5B9}"/>
          </ac:inkMkLst>
        </pc:inkChg>
        <pc:inkChg chg="add mod">
          <ac:chgData name="Mark Hanly" userId="67462bc7-2b51-4455-b2e7-b5f944a4684a" providerId="ADAL" clId="{41B6A4B3-93B8-7B4F-B086-861E1773BB5B}" dt="2020-10-27T05:19:50.842" v="1936"/>
          <ac:inkMkLst>
            <pc:docMk/>
            <pc:sldMk cId="2704497329" sldId="263"/>
            <ac:inkMk id="30" creationId="{0188D7B8-8998-C542-A808-F65427D6DAA5}"/>
          </ac:inkMkLst>
        </pc:inkChg>
        <pc:inkChg chg="add mod">
          <ac:chgData name="Mark Hanly" userId="67462bc7-2b51-4455-b2e7-b5f944a4684a" providerId="ADAL" clId="{41B6A4B3-93B8-7B4F-B086-861E1773BB5B}" dt="2020-10-27T05:19:50.842" v="1936"/>
          <ac:inkMkLst>
            <pc:docMk/>
            <pc:sldMk cId="2704497329" sldId="263"/>
            <ac:inkMk id="31" creationId="{FFC884B3-5D19-F741-A512-FD30E3408D41}"/>
          </ac:inkMkLst>
        </pc:inkChg>
        <pc:inkChg chg="add mod">
          <ac:chgData name="Mark Hanly" userId="67462bc7-2b51-4455-b2e7-b5f944a4684a" providerId="ADAL" clId="{41B6A4B3-93B8-7B4F-B086-861E1773BB5B}" dt="2020-10-27T05:19:50.842" v="1936"/>
          <ac:inkMkLst>
            <pc:docMk/>
            <pc:sldMk cId="2704497329" sldId="263"/>
            <ac:inkMk id="32" creationId="{DDB01A71-7DE4-A746-8D08-AAE617564E0D}"/>
          </ac:inkMkLst>
        </pc:inkChg>
        <pc:inkChg chg="add mod">
          <ac:chgData name="Mark Hanly" userId="67462bc7-2b51-4455-b2e7-b5f944a4684a" providerId="ADAL" clId="{41B6A4B3-93B8-7B4F-B086-861E1773BB5B}" dt="2020-10-27T05:19:50.842" v="1936"/>
          <ac:inkMkLst>
            <pc:docMk/>
            <pc:sldMk cId="2704497329" sldId="263"/>
            <ac:inkMk id="33" creationId="{A4339CB2-FF86-B34C-863C-6777685B9F69}"/>
          </ac:inkMkLst>
        </pc:inkChg>
        <pc:inkChg chg="add mod">
          <ac:chgData name="Mark Hanly" userId="67462bc7-2b51-4455-b2e7-b5f944a4684a" providerId="ADAL" clId="{41B6A4B3-93B8-7B4F-B086-861E1773BB5B}" dt="2020-10-27T05:19:50.842" v="1936"/>
          <ac:inkMkLst>
            <pc:docMk/>
            <pc:sldMk cId="2704497329" sldId="263"/>
            <ac:inkMk id="35" creationId="{064E66D1-C98E-D348-A23F-AF0C885FFDE5}"/>
          </ac:inkMkLst>
        </pc:inkChg>
        <pc:inkChg chg="add mod">
          <ac:chgData name="Mark Hanly" userId="67462bc7-2b51-4455-b2e7-b5f944a4684a" providerId="ADAL" clId="{41B6A4B3-93B8-7B4F-B086-861E1773BB5B}" dt="2020-10-27T05:19:50.842" v="1936"/>
          <ac:inkMkLst>
            <pc:docMk/>
            <pc:sldMk cId="2704497329" sldId="263"/>
            <ac:inkMk id="36" creationId="{5978B1CB-4B51-7F48-BF0D-D748A8C899B7}"/>
          </ac:inkMkLst>
        </pc:inkChg>
        <pc:inkChg chg="add mod">
          <ac:chgData name="Mark Hanly" userId="67462bc7-2b51-4455-b2e7-b5f944a4684a" providerId="ADAL" clId="{41B6A4B3-93B8-7B4F-B086-861E1773BB5B}" dt="2020-10-27T05:19:58.242" v="1939"/>
          <ac:inkMkLst>
            <pc:docMk/>
            <pc:sldMk cId="2704497329" sldId="263"/>
            <ac:inkMk id="38" creationId="{B6FADB22-884D-904C-8092-278F21EB786C}"/>
          </ac:inkMkLst>
        </pc:inkChg>
        <pc:inkChg chg="add mod">
          <ac:chgData name="Mark Hanly" userId="67462bc7-2b51-4455-b2e7-b5f944a4684a" providerId="ADAL" clId="{41B6A4B3-93B8-7B4F-B086-861E1773BB5B}" dt="2020-10-27T05:19:58.242" v="1939"/>
          <ac:inkMkLst>
            <pc:docMk/>
            <pc:sldMk cId="2704497329" sldId="263"/>
            <ac:inkMk id="39" creationId="{EB0D41E5-B9CB-494A-92FF-520C327CFEA2}"/>
          </ac:inkMkLst>
        </pc:inkChg>
        <pc:inkChg chg="add mod">
          <ac:chgData name="Mark Hanly" userId="67462bc7-2b51-4455-b2e7-b5f944a4684a" providerId="ADAL" clId="{41B6A4B3-93B8-7B4F-B086-861E1773BB5B}" dt="2020-10-27T05:20:07.277" v="1944"/>
          <ac:inkMkLst>
            <pc:docMk/>
            <pc:sldMk cId="2704497329" sldId="263"/>
            <ac:inkMk id="41" creationId="{76FB1661-B24B-724B-BD8C-8A3015C4CA75}"/>
          </ac:inkMkLst>
        </pc:inkChg>
        <pc:inkChg chg="add mod">
          <ac:chgData name="Mark Hanly" userId="67462bc7-2b51-4455-b2e7-b5f944a4684a" providerId="ADAL" clId="{41B6A4B3-93B8-7B4F-B086-861E1773BB5B}" dt="2020-10-27T05:20:07.277" v="1944"/>
          <ac:inkMkLst>
            <pc:docMk/>
            <pc:sldMk cId="2704497329" sldId="263"/>
            <ac:inkMk id="42" creationId="{0279D669-CE92-2541-8280-7F33D9504C31}"/>
          </ac:inkMkLst>
        </pc:inkChg>
        <pc:inkChg chg="add mod">
          <ac:chgData name="Mark Hanly" userId="67462bc7-2b51-4455-b2e7-b5f944a4684a" providerId="ADAL" clId="{41B6A4B3-93B8-7B4F-B086-861E1773BB5B}" dt="2020-10-27T05:20:07.277" v="1944"/>
          <ac:inkMkLst>
            <pc:docMk/>
            <pc:sldMk cId="2704497329" sldId="263"/>
            <ac:inkMk id="43" creationId="{A45F7DFC-80ED-9741-81F4-092E8832ECFB}"/>
          </ac:inkMkLst>
        </pc:inkChg>
        <pc:inkChg chg="add mod">
          <ac:chgData name="Mark Hanly" userId="67462bc7-2b51-4455-b2e7-b5f944a4684a" providerId="ADAL" clId="{41B6A4B3-93B8-7B4F-B086-861E1773BB5B}" dt="2020-10-27T05:20:07.277" v="1944"/>
          <ac:inkMkLst>
            <pc:docMk/>
            <pc:sldMk cId="2704497329" sldId="263"/>
            <ac:inkMk id="44" creationId="{4C05FFE4-66C2-B648-B3E6-45F93DFB01EC}"/>
          </ac:inkMkLst>
        </pc:inkChg>
        <pc:inkChg chg="add mod">
          <ac:chgData name="Mark Hanly" userId="67462bc7-2b51-4455-b2e7-b5f944a4684a" providerId="ADAL" clId="{41B6A4B3-93B8-7B4F-B086-861E1773BB5B}" dt="2020-10-27T05:20:11.634" v="1947"/>
          <ac:inkMkLst>
            <pc:docMk/>
            <pc:sldMk cId="2704497329" sldId="263"/>
            <ac:inkMk id="46" creationId="{F3C66BCC-27A6-FD4F-8B21-7091970068C2}"/>
          </ac:inkMkLst>
        </pc:inkChg>
        <pc:inkChg chg="add mod">
          <ac:chgData name="Mark Hanly" userId="67462bc7-2b51-4455-b2e7-b5f944a4684a" providerId="ADAL" clId="{41B6A4B3-93B8-7B4F-B086-861E1773BB5B}" dt="2020-10-27T05:20:11.634" v="1947"/>
          <ac:inkMkLst>
            <pc:docMk/>
            <pc:sldMk cId="2704497329" sldId="263"/>
            <ac:inkMk id="47" creationId="{D0FDA5CC-A715-7248-880F-38275026BA8B}"/>
          </ac:inkMkLst>
        </pc:inkChg>
        <pc:inkChg chg="add mod">
          <ac:chgData name="Mark Hanly" userId="67462bc7-2b51-4455-b2e7-b5f944a4684a" providerId="ADAL" clId="{41B6A4B3-93B8-7B4F-B086-861E1773BB5B}" dt="2020-10-27T05:20:22.107" v="1956"/>
          <ac:inkMkLst>
            <pc:docMk/>
            <pc:sldMk cId="2704497329" sldId="263"/>
            <ac:inkMk id="49" creationId="{F668C4FF-3642-1542-BA3B-FEFB51AB2BB5}"/>
          </ac:inkMkLst>
        </pc:inkChg>
        <pc:inkChg chg="add mod">
          <ac:chgData name="Mark Hanly" userId="67462bc7-2b51-4455-b2e7-b5f944a4684a" providerId="ADAL" clId="{41B6A4B3-93B8-7B4F-B086-861E1773BB5B}" dt="2020-10-27T05:20:22.107" v="1956"/>
          <ac:inkMkLst>
            <pc:docMk/>
            <pc:sldMk cId="2704497329" sldId="263"/>
            <ac:inkMk id="50" creationId="{68C4A758-70F6-0544-99DF-FA3EF02864D6}"/>
          </ac:inkMkLst>
        </pc:inkChg>
        <pc:inkChg chg="add mod">
          <ac:chgData name="Mark Hanly" userId="67462bc7-2b51-4455-b2e7-b5f944a4684a" providerId="ADAL" clId="{41B6A4B3-93B8-7B4F-B086-861E1773BB5B}" dt="2020-10-27T05:20:22.107" v="1956"/>
          <ac:inkMkLst>
            <pc:docMk/>
            <pc:sldMk cId="2704497329" sldId="263"/>
            <ac:inkMk id="51" creationId="{D50737DF-AA16-D945-8662-40130EB54BCF}"/>
          </ac:inkMkLst>
        </pc:inkChg>
        <pc:inkChg chg="add mod">
          <ac:chgData name="Mark Hanly" userId="67462bc7-2b51-4455-b2e7-b5f944a4684a" providerId="ADAL" clId="{41B6A4B3-93B8-7B4F-B086-861E1773BB5B}" dt="2020-10-27T05:20:22.107" v="1956"/>
          <ac:inkMkLst>
            <pc:docMk/>
            <pc:sldMk cId="2704497329" sldId="263"/>
            <ac:inkMk id="52" creationId="{4A2F6385-A06E-8842-9E25-93DF3619731D}"/>
          </ac:inkMkLst>
        </pc:inkChg>
        <pc:inkChg chg="add mod">
          <ac:chgData name="Mark Hanly" userId="67462bc7-2b51-4455-b2e7-b5f944a4684a" providerId="ADAL" clId="{41B6A4B3-93B8-7B4F-B086-861E1773BB5B}" dt="2020-10-27T05:20:22.107" v="1956"/>
          <ac:inkMkLst>
            <pc:docMk/>
            <pc:sldMk cId="2704497329" sldId="263"/>
            <ac:inkMk id="54" creationId="{9A47E0AC-946F-3942-B688-F7349D95424D}"/>
          </ac:inkMkLst>
        </pc:inkChg>
        <pc:inkChg chg="add mod">
          <ac:chgData name="Mark Hanly" userId="67462bc7-2b51-4455-b2e7-b5f944a4684a" providerId="ADAL" clId="{41B6A4B3-93B8-7B4F-B086-861E1773BB5B}" dt="2020-10-27T05:20:22.107" v="1956"/>
          <ac:inkMkLst>
            <pc:docMk/>
            <pc:sldMk cId="2704497329" sldId="263"/>
            <ac:inkMk id="55" creationId="{F9EC7469-54FA-7244-BA76-D7E5A8B41656}"/>
          </ac:inkMkLst>
        </pc:inkChg>
        <pc:inkChg chg="add mod">
          <ac:chgData name="Mark Hanly" userId="67462bc7-2b51-4455-b2e7-b5f944a4684a" providerId="ADAL" clId="{41B6A4B3-93B8-7B4F-B086-861E1773BB5B}" dt="2020-10-27T05:20:22.107" v="1956"/>
          <ac:inkMkLst>
            <pc:docMk/>
            <pc:sldMk cId="2704497329" sldId="263"/>
            <ac:inkMk id="56" creationId="{6B21CE7E-5B54-304B-B6EA-3F363420DBD7}"/>
          </ac:inkMkLst>
        </pc:inkChg>
        <pc:inkChg chg="add mod">
          <ac:chgData name="Mark Hanly" userId="67462bc7-2b51-4455-b2e7-b5f944a4684a" providerId="ADAL" clId="{41B6A4B3-93B8-7B4F-B086-861E1773BB5B}" dt="2020-10-27T05:20:37.344" v="1972"/>
          <ac:inkMkLst>
            <pc:docMk/>
            <pc:sldMk cId="2704497329" sldId="263"/>
            <ac:inkMk id="58" creationId="{6BF5A254-4A73-2A4A-A50F-7B3562C151BB}"/>
          </ac:inkMkLst>
        </pc:inkChg>
        <pc:inkChg chg="add mod">
          <ac:chgData name="Mark Hanly" userId="67462bc7-2b51-4455-b2e7-b5f944a4684a" providerId="ADAL" clId="{41B6A4B3-93B8-7B4F-B086-861E1773BB5B}" dt="2020-10-27T05:20:37.344" v="1972"/>
          <ac:inkMkLst>
            <pc:docMk/>
            <pc:sldMk cId="2704497329" sldId="263"/>
            <ac:inkMk id="59" creationId="{F45646AD-84E8-964E-B475-A1918FF50AC2}"/>
          </ac:inkMkLst>
        </pc:inkChg>
        <pc:inkChg chg="add mod">
          <ac:chgData name="Mark Hanly" userId="67462bc7-2b51-4455-b2e7-b5f944a4684a" providerId="ADAL" clId="{41B6A4B3-93B8-7B4F-B086-861E1773BB5B}" dt="2020-10-27T05:20:37.344" v="1972"/>
          <ac:inkMkLst>
            <pc:docMk/>
            <pc:sldMk cId="2704497329" sldId="263"/>
            <ac:inkMk id="60" creationId="{1A57DAE6-E6E0-C14D-95BA-EF2D97036CD1}"/>
          </ac:inkMkLst>
        </pc:inkChg>
        <pc:inkChg chg="add mod">
          <ac:chgData name="Mark Hanly" userId="67462bc7-2b51-4455-b2e7-b5f944a4684a" providerId="ADAL" clId="{41B6A4B3-93B8-7B4F-B086-861E1773BB5B}" dt="2020-10-27T05:20:37.344" v="1972"/>
          <ac:inkMkLst>
            <pc:docMk/>
            <pc:sldMk cId="2704497329" sldId="263"/>
            <ac:inkMk id="61" creationId="{F8C35EEA-CEE9-D946-A6CD-31430CFDF8C7}"/>
          </ac:inkMkLst>
        </pc:inkChg>
        <pc:inkChg chg="add mod">
          <ac:chgData name="Mark Hanly" userId="67462bc7-2b51-4455-b2e7-b5f944a4684a" providerId="ADAL" clId="{41B6A4B3-93B8-7B4F-B086-861E1773BB5B}" dt="2020-10-27T05:20:37.344" v="1972"/>
          <ac:inkMkLst>
            <pc:docMk/>
            <pc:sldMk cId="2704497329" sldId="263"/>
            <ac:inkMk id="62" creationId="{A0B790DB-B96F-734B-BC25-E844353C2B22}"/>
          </ac:inkMkLst>
        </pc:inkChg>
        <pc:inkChg chg="add mod">
          <ac:chgData name="Mark Hanly" userId="67462bc7-2b51-4455-b2e7-b5f944a4684a" providerId="ADAL" clId="{41B6A4B3-93B8-7B4F-B086-861E1773BB5B}" dt="2020-10-27T05:20:37.344" v="1972"/>
          <ac:inkMkLst>
            <pc:docMk/>
            <pc:sldMk cId="2704497329" sldId="263"/>
            <ac:inkMk id="63" creationId="{F301774D-3096-D04E-9BCC-0C16A0261F92}"/>
          </ac:inkMkLst>
        </pc:inkChg>
        <pc:inkChg chg="add mod">
          <ac:chgData name="Mark Hanly" userId="67462bc7-2b51-4455-b2e7-b5f944a4684a" providerId="ADAL" clId="{41B6A4B3-93B8-7B4F-B086-861E1773BB5B}" dt="2020-10-27T05:20:37.344" v="1972"/>
          <ac:inkMkLst>
            <pc:docMk/>
            <pc:sldMk cId="2704497329" sldId="263"/>
            <ac:inkMk id="64" creationId="{A9E87A67-C33B-1E4B-96A3-B3DF62F2BB74}"/>
          </ac:inkMkLst>
        </pc:inkChg>
        <pc:inkChg chg="add mod">
          <ac:chgData name="Mark Hanly" userId="67462bc7-2b51-4455-b2e7-b5f944a4684a" providerId="ADAL" clId="{41B6A4B3-93B8-7B4F-B086-861E1773BB5B}" dt="2020-10-27T05:20:37.344" v="1972"/>
          <ac:inkMkLst>
            <pc:docMk/>
            <pc:sldMk cId="2704497329" sldId="263"/>
            <ac:inkMk id="65" creationId="{CC73DF74-8997-6540-B07F-2AE53A863CA7}"/>
          </ac:inkMkLst>
        </pc:inkChg>
        <pc:inkChg chg="add mod">
          <ac:chgData name="Mark Hanly" userId="67462bc7-2b51-4455-b2e7-b5f944a4684a" providerId="ADAL" clId="{41B6A4B3-93B8-7B4F-B086-861E1773BB5B}" dt="2020-10-27T05:20:37.344" v="1972"/>
          <ac:inkMkLst>
            <pc:docMk/>
            <pc:sldMk cId="2704497329" sldId="263"/>
            <ac:inkMk id="66" creationId="{2C54B58A-474E-BF42-890B-90424B5EC8CD}"/>
          </ac:inkMkLst>
        </pc:inkChg>
        <pc:inkChg chg="add mod">
          <ac:chgData name="Mark Hanly" userId="67462bc7-2b51-4455-b2e7-b5f944a4684a" providerId="ADAL" clId="{41B6A4B3-93B8-7B4F-B086-861E1773BB5B}" dt="2020-10-27T05:20:37.344" v="1972"/>
          <ac:inkMkLst>
            <pc:docMk/>
            <pc:sldMk cId="2704497329" sldId="263"/>
            <ac:inkMk id="67" creationId="{6C3DFBDE-F949-624B-AD28-61911F96DB7D}"/>
          </ac:inkMkLst>
        </pc:inkChg>
        <pc:inkChg chg="add mod">
          <ac:chgData name="Mark Hanly" userId="67462bc7-2b51-4455-b2e7-b5f944a4684a" providerId="ADAL" clId="{41B6A4B3-93B8-7B4F-B086-861E1773BB5B}" dt="2020-10-27T05:20:37.344" v="1972"/>
          <ac:inkMkLst>
            <pc:docMk/>
            <pc:sldMk cId="2704497329" sldId="263"/>
            <ac:inkMk id="68" creationId="{91563C8A-2D85-E746-A502-D566330782CC}"/>
          </ac:inkMkLst>
        </pc:inkChg>
        <pc:inkChg chg="add mod">
          <ac:chgData name="Mark Hanly" userId="67462bc7-2b51-4455-b2e7-b5f944a4684a" providerId="ADAL" clId="{41B6A4B3-93B8-7B4F-B086-861E1773BB5B}" dt="2020-10-27T05:20:37.344" v="1972"/>
          <ac:inkMkLst>
            <pc:docMk/>
            <pc:sldMk cId="2704497329" sldId="263"/>
            <ac:inkMk id="69" creationId="{36CF2C1C-8BF7-6F46-8042-AB7DFA4484B1}"/>
          </ac:inkMkLst>
        </pc:inkChg>
        <pc:inkChg chg="add mod">
          <ac:chgData name="Mark Hanly" userId="67462bc7-2b51-4455-b2e7-b5f944a4684a" providerId="ADAL" clId="{41B6A4B3-93B8-7B4F-B086-861E1773BB5B}" dt="2020-10-27T05:20:37.344" v="1972"/>
          <ac:inkMkLst>
            <pc:docMk/>
            <pc:sldMk cId="2704497329" sldId="263"/>
            <ac:inkMk id="70" creationId="{ECBD6591-AE69-3D4D-8D6C-CA79899A24AC}"/>
          </ac:inkMkLst>
        </pc:inkChg>
        <pc:inkChg chg="add mod">
          <ac:chgData name="Mark Hanly" userId="67462bc7-2b51-4455-b2e7-b5f944a4684a" providerId="ADAL" clId="{41B6A4B3-93B8-7B4F-B086-861E1773BB5B}" dt="2020-10-27T05:20:37.344" v="1972"/>
          <ac:inkMkLst>
            <pc:docMk/>
            <pc:sldMk cId="2704497329" sldId="263"/>
            <ac:inkMk id="71" creationId="{8992BF39-C2B5-4E4C-B13C-7CF741D494B6}"/>
          </ac:inkMkLst>
        </pc:inkChg>
        <pc:inkChg chg="add mod">
          <ac:chgData name="Mark Hanly" userId="67462bc7-2b51-4455-b2e7-b5f944a4684a" providerId="ADAL" clId="{41B6A4B3-93B8-7B4F-B086-861E1773BB5B}" dt="2020-10-27T05:20:37.344" v="1972"/>
          <ac:inkMkLst>
            <pc:docMk/>
            <pc:sldMk cId="2704497329" sldId="263"/>
            <ac:inkMk id="72" creationId="{3D1B3A48-B2E0-344E-BC89-8DC523258A5D}"/>
          </ac:inkMkLst>
        </pc:inkChg>
        <pc:inkChg chg="add mod">
          <ac:chgData name="Mark Hanly" userId="67462bc7-2b51-4455-b2e7-b5f944a4684a" providerId="ADAL" clId="{41B6A4B3-93B8-7B4F-B086-861E1773BB5B}" dt="2020-10-27T05:20:44.324" v="1986"/>
          <ac:inkMkLst>
            <pc:docMk/>
            <pc:sldMk cId="2704497329" sldId="263"/>
            <ac:inkMk id="75" creationId="{6449A4C0-F229-4440-BEC9-48DAE12D0ED0}"/>
          </ac:inkMkLst>
        </pc:inkChg>
        <pc:inkChg chg="add mod">
          <ac:chgData name="Mark Hanly" userId="67462bc7-2b51-4455-b2e7-b5f944a4684a" providerId="ADAL" clId="{41B6A4B3-93B8-7B4F-B086-861E1773BB5B}" dt="2020-10-27T05:20:44.324" v="1986"/>
          <ac:inkMkLst>
            <pc:docMk/>
            <pc:sldMk cId="2704497329" sldId="263"/>
            <ac:inkMk id="76" creationId="{E6E360CB-9D1C-7E4F-8B02-9FC31AADD3D7}"/>
          </ac:inkMkLst>
        </pc:inkChg>
        <pc:inkChg chg="add mod">
          <ac:chgData name="Mark Hanly" userId="67462bc7-2b51-4455-b2e7-b5f944a4684a" providerId="ADAL" clId="{41B6A4B3-93B8-7B4F-B086-861E1773BB5B}" dt="2020-10-27T05:20:44.324" v="1986"/>
          <ac:inkMkLst>
            <pc:docMk/>
            <pc:sldMk cId="2704497329" sldId="263"/>
            <ac:inkMk id="77" creationId="{9CC3E337-5CEB-6343-A810-09BC00AC9889}"/>
          </ac:inkMkLst>
        </pc:inkChg>
        <pc:inkChg chg="add mod">
          <ac:chgData name="Mark Hanly" userId="67462bc7-2b51-4455-b2e7-b5f944a4684a" providerId="ADAL" clId="{41B6A4B3-93B8-7B4F-B086-861E1773BB5B}" dt="2020-10-27T05:20:44.324" v="1986"/>
          <ac:inkMkLst>
            <pc:docMk/>
            <pc:sldMk cId="2704497329" sldId="263"/>
            <ac:inkMk id="78" creationId="{37756426-C91B-4A42-837D-1F0FB16FC1BA}"/>
          </ac:inkMkLst>
        </pc:inkChg>
        <pc:inkChg chg="add mod">
          <ac:chgData name="Mark Hanly" userId="67462bc7-2b51-4455-b2e7-b5f944a4684a" providerId="ADAL" clId="{41B6A4B3-93B8-7B4F-B086-861E1773BB5B}" dt="2020-10-27T05:20:44.324" v="1986"/>
          <ac:inkMkLst>
            <pc:docMk/>
            <pc:sldMk cId="2704497329" sldId="263"/>
            <ac:inkMk id="79" creationId="{545F50EA-742A-7248-AFDD-93DE71B2E5FC}"/>
          </ac:inkMkLst>
        </pc:inkChg>
        <pc:inkChg chg="add mod">
          <ac:chgData name="Mark Hanly" userId="67462bc7-2b51-4455-b2e7-b5f944a4684a" providerId="ADAL" clId="{41B6A4B3-93B8-7B4F-B086-861E1773BB5B}" dt="2020-10-27T05:20:44.324" v="1986"/>
          <ac:inkMkLst>
            <pc:docMk/>
            <pc:sldMk cId="2704497329" sldId="263"/>
            <ac:inkMk id="80" creationId="{4C44A3A6-BB15-A74E-9187-FD7B49CE077E}"/>
          </ac:inkMkLst>
        </pc:inkChg>
        <pc:inkChg chg="add mod">
          <ac:chgData name="Mark Hanly" userId="67462bc7-2b51-4455-b2e7-b5f944a4684a" providerId="ADAL" clId="{41B6A4B3-93B8-7B4F-B086-861E1773BB5B}" dt="2020-10-27T05:20:44.324" v="1986"/>
          <ac:inkMkLst>
            <pc:docMk/>
            <pc:sldMk cId="2704497329" sldId="263"/>
            <ac:inkMk id="81" creationId="{08323D1F-1AA7-ED44-8045-EF19E399E8E9}"/>
          </ac:inkMkLst>
        </pc:inkChg>
        <pc:inkChg chg="add mod">
          <ac:chgData name="Mark Hanly" userId="67462bc7-2b51-4455-b2e7-b5f944a4684a" providerId="ADAL" clId="{41B6A4B3-93B8-7B4F-B086-861E1773BB5B}" dt="2020-10-27T05:20:44.324" v="1986"/>
          <ac:inkMkLst>
            <pc:docMk/>
            <pc:sldMk cId="2704497329" sldId="263"/>
            <ac:inkMk id="82" creationId="{25796DDD-1740-E340-B097-7AE2A9D4D542}"/>
          </ac:inkMkLst>
        </pc:inkChg>
        <pc:inkChg chg="add mod">
          <ac:chgData name="Mark Hanly" userId="67462bc7-2b51-4455-b2e7-b5f944a4684a" providerId="ADAL" clId="{41B6A4B3-93B8-7B4F-B086-861E1773BB5B}" dt="2020-10-27T05:20:44.324" v="1986"/>
          <ac:inkMkLst>
            <pc:docMk/>
            <pc:sldMk cId="2704497329" sldId="263"/>
            <ac:inkMk id="83" creationId="{C73ABF03-8A5B-534D-8B7B-944EC63B22EE}"/>
          </ac:inkMkLst>
        </pc:inkChg>
        <pc:inkChg chg="add mod">
          <ac:chgData name="Mark Hanly" userId="67462bc7-2b51-4455-b2e7-b5f944a4684a" providerId="ADAL" clId="{41B6A4B3-93B8-7B4F-B086-861E1773BB5B}" dt="2020-10-27T05:20:44.324" v="1986"/>
          <ac:inkMkLst>
            <pc:docMk/>
            <pc:sldMk cId="2704497329" sldId="263"/>
            <ac:inkMk id="84" creationId="{F59C3C78-AB7A-5A40-8296-A39672740DD1}"/>
          </ac:inkMkLst>
        </pc:inkChg>
        <pc:inkChg chg="add mod">
          <ac:chgData name="Mark Hanly" userId="67462bc7-2b51-4455-b2e7-b5f944a4684a" providerId="ADAL" clId="{41B6A4B3-93B8-7B4F-B086-861E1773BB5B}" dt="2020-10-27T05:20:44.324" v="1986"/>
          <ac:inkMkLst>
            <pc:docMk/>
            <pc:sldMk cId="2704497329" sldId="263"/>
            <ac:inkMk id="85" creationId="{E075381B-E75D-AD47-9F89-82C48D35A164}"/>
          </ac:inkMkLst>
        </pc:inkChg>
        <pc:inkChg chg="add mod">
          <ac:chgData name="Mark Hanly" userId="67462bc7-2b51-4455-b2e7-b5f944a4684a" providerId="ADAL" clId="{41B6A4B3-93B8-7B4F-B086-861E1773BB5B}" dt="2020-10-27T05:20:44.324" v="1986"/>
          <ac:inkMkLst>
            <pc:docMk/>
            <pc:sldMk cId="2704497329" sldId="263"/>
            <ac:inkMk id="86" creationId="{8A0E2937-5256-3646-9274-589E1576458D}"/>
          </ac:inkMkLst>
        </pc:inkChg>
        <pc:inkChg chg="add mod">
          <ac:chgData name="Mark Hanly" userId="67462bc7-2b51-4455-b2e7-b5f944a4684a" providerId="ADAL" clId="{41B6A4B3-93B8-7B4F-B086-861E1773BB5B}" dt="2020-10-27T05:20:44.324" v="1986"/>
          <ac:inkMkLst>
            <pc:docMk/>
            <pc:sldMk cId="2704497329" sldId="263"/>
            <ac:inkMk id="87" creationId="{03585423-FA34-1B45-A998-4ACF586C0391}"/>
          </ac:inkMkLst>
        </pc:inkChg>
        <pc:inkChg chg="add mod">
          <ac:chgData name="Mark Hanly" userId="67462bc7-2b51-4455-b2e7-b5f944a4684a" providerId="ADAL" clId="{41B6A4B3-93B8-7B4F-B086-861E1773BB5B}" dt="2020-10-27T05:21:10.866" v="2013"/>
          <ac:inkMkLst>
            <pc:docMk/>
            <pc:sldMk cId="2704497329" sldId="263"/>
            <ac:inkMk id="89" creationId="{9F2054BF-1A9E-244E-9EE3-B68B110B16C4}"/>
          </ac:inkMkLst>
        </pc:inkChg>
        <pc:inkChg chg="add mod">
          <ac:chgData name="Mark Hanly" userId="67462bc7-2b51-4455-b2e7-b5f944a4684a" providerId="ADAL" clId="{41B6A4B3-93B8-7B4F-B086-861E1773BB5B}" dt="2020-10-27T05:21:10.866" v="2013"/>
          <ac:inkMkLst>
            <pc:docMk/>
            <pc:sldMk cId="2704497329" sldId="263"/>
            <ac:inkMk id="90" creationId="{CF568917-988B-ED48-9799-D88345CE449F}"/>
          </ac:inkMkLst>
        </pc:inkChg>
        <pc:inkChg chg="add mod">
          <ac:chgData name="Mark Hanly" userId="67462bc7-2b51-4455-b2e7-b5f944a4684a" providerId="ADAL" clId="{41B6A4B3-93B8-7B4F-B086-861E1773BB5B}" dt="2020-10-27T05:21:10.866" v="2013"/>
          <ac:inkMkLst>
            <pc:docMk/>
            <pc:sldMk cId="2704497329" sldId="263"/>
            <ac:inkMk id="91" creationId="{F307881B-A115-8649-BEEE-4E9FC81F93DB}"/>
          </ac:inkMkLst>
        </pc:inkChg>
        <pc:inkChg chg="add mod">
          <ac:chgData name="Mark Hanly" userId="67462bc7-2b51-4455-b2e7-b5f944a4684a" providerId="ADAL" clId="{41B6A4B3-93B8-7B4F-B086-861E1773BB5B}" dt="2020-10-27T05:21:10.866" v="2013"/>
          <ac:inkMkLst>
            <pc:docMk/>
            <pc:sldMk cId="2704497329" sldId="263"/>
            <ac:inkMk id="92" creationId="{77FF98C3-1EC1-D04E-8E89-DB55821782C1}"/>
          </ac:inkMkLst>
        </pc:inkChg>
        <pc:inkChg chg="add mod">
          <ac:chgData name="Mark Hanly" userId="67462bc7-2b51-4455-b2e7-b5f944a4684a" providerId="ADAL" clId="{41B6A4B3-93B8-7B4F-B086-861E1773BB5B}" dt="2020-10-27T05:21:10.866" v="2013"/>
          <ac:inkMkLst>
            <pc:docMk/>
            <pc:sldMk cId="2704497329" sldId="263"/>
            <ac:inkMk id="94" creationId="{8BCCB6EC-73FE-CB4B-9E92-F01C02AA5760}"/>
          </ac:inkMkLst>
        </pc:inkChg>
        <pc:inkChg chg="add mod">
          <ac:chgData name="Mark Hanly" userId="67462bc7-2b51-4455-b2e7-b5f944a4684a" providerId="ADAL" clId="{41B6A4B3-93B8-7B4F-B086-861E1773BB5B}" dt="2020-10-27T05:21:10.866" v="2013"/>
          <ac:inkMkLst>
            <pc:docMk/>
            <pc:sldMk cId="2704497329" sldId="263"/>
            <ac:inkMk id="95" creationId="{2E7540E4-3713-4746-BBFD-5271BD1F4BC3}"/>
          </ac:inkMkLst>
        </pc:inkChg>
        <pc:inkChg chg="add mod">
          <ac:chgData name="Mark Hanly" userId="67462bc7-2b51-4455-b2e7-b5f944a4684a" providerId="ADAL" clId="{41B6A4B3-93B8-7B4F-B086-861E1773BB5B}" dt="2020-10-27T05:21:10.866" v="2013"/>
          <ac:inkMkLst>
            <pc:docMk/>
            <pc:sldMk cId="2704497329" sldId="263"/>
            <ac:inkMk id="96" creationId="{DB574EFF-4671-2746-B139-B40A72B4090A}"/>
          </ac:inkMkLst>
        </pc:inkChg>
        <pc:inkChg chg="add mod">
          <ac:chgData name="Mark Hanly" userId="67462bc7-2b51-4455-b2e7-b5f944a4684a" providerId="ADAL" clId="{41B6A4B3-93B8-7B4F-B086-861E1773BB5B}" dt="2020-10-27T05:21:10.866" v="2013"/>
          <ac:inkMkLst>
            <pc:docMk/>
            <pc:sldMk cId="2704497329" sldId="263"/>
            <ac:inkMk id="97" creationId="{B96489B1-7970-2742-BA4D-548DAD0F6C25}"/>
          </ac:inkMkLst>
        </pc:inkChg>
        <pc:inkChg chg="add mod">
          <ac:chgData name="Mark Hanly" userId="67462bc7-2b51-4455-b2e7-b5f944a4684a" providerId="ADAL" clId="{41B6A4B3-93B8-7B4F-B086-861E1773BB5B}" dt="2020-10-27T05:21:10.866" v="2013"/>
          <ac:inkMkLst>
            <pc:docMk/>
            <pc:sldMk cId="2704497329" sldId="263"/>
            <ac:inkMk id="99" creationId="{C92F7EA9-566B-3D40-A9C9-0858CF7BB7AF}"/>
          </ac:inkMkLst>
        </pc:inkChg>
        <pc:inkChg chg="add mod">
          <ac:chgData name="Mark Hanly" userId="67462bc7-2b51-4455-b2e7-b5f944a4684a" providerId="ADAL" clId="{41B6A4B3-93B8-7B4F-B086-861E1773BB5B}" dt="2020-10-27T05:21:10.866" v="2013"/>
          <ac:inkMkLst>
            <pc:docMk/>
            <pc:sldMk cId="2704497329" sldId="263"/>
            <ac:inkMk id="101" creationId="{98417E57-7D15-114B-B6D6-12D28748FD45}"/>
          </ac:inkMkLst>
        </pc:inkChg>
        <pc:inkChg chg="add mod">
          <ac:chgData name="Mark Hanly" userId="67462bc7-2b51-4455-b2e7-b5f944a4684a" providerId="ADAL" clId="{41B6A4B3-93B8-7B4F-B086-861E1773BB5B}" dt="2020-10-27T05:21:10.866" v="2013"/>
          <ac:inkMkLst>
            <pc:docMk/>
            <pc:sldMk cId="2704497329" sldId="263"/>
            <ac:inkMk id="103" creationId="{1907A7C0-BBE9-0D42-88C4-C6AF6D24BAAD}"/>
          </ac:inkMkLst>
        </pc:inkChg>
        <pc:inkChg chg="add mod">
          <ac:chgData name="Mark Hanly" userId="67462bc7-2b51-4455-b2e7-b5f944a4684a" providerId="ADAL" clId="{41B6A4B3-93B8-7B4F-B086-861E1773BB5B}" dt="2020-10-27T05:21:10.866" v="2013"/>
          <ac:inkMkLst>
            <pc:docMk/>
            <pc:sldMk cId="2704497329" sldId="263"/>
            <ac:inkMk id="105" creationId="{9F1E0DBA-3C55-DE4D-9C52-99EF4B1D5715}"/>
          </ac:inkMkLst>
        </pc:inkChg>
        <pc:inkChg chg="add mod">
          <ac:chgData name="Mark Hanly" userId="67462bc7-2b51-4455-b2e7-b5f944a4684a" providerId="ADAL" clId="{41B6A4B3-93B8-7B4F-B086-861E1773BB5B}" dt="2020-10-27T05:21:10.866" v="2013"/>
          <ac:inkMkLst>
            <pc:docMk/>
            <pc:sldMk cId="2704497329" sldId="263"/>
            <ac:inkMk id="106" creationId="{FF21F518-84E1-FB44-980E-E5D0AA747AA9}"/>
          </ac:inkMkLst>
        </pc:inkChg>
        <pc:inkChg chg="add mod">
          <ac:chgData name="Mark Hanly" userId="67462bc7-2b51-4455-b2e7-b5f944a4684a" providerId="ADAL" clId="{41B6A4B3-93B8-7B4F-B086-861E1773BB5B}" dt="2020-10-27T05:21:10.866" v="2013"/>
          <ac:inkMkLst>
            <pc:docMk/>
            <pc:sldMk cId="2704497329" sldId="263"/>
            <ac:inkMk id="107" creationId="{922CA95F-AECE-0F48-B817-7387AD92B132}"/>
          </ac:inkMkLst>
        </pc:inkChg>
        <pc:inkChg chg="add mod">
          <ac:chgData name="Mark Hanly" userId="67462bc7-2b51-4455-b2e7-b5f944a4684a" providerId="ADAL" clId="{41B6A4B3-93B8-7B4F-B086-861E1773BB5B}" dt="2020-10-27T05:21:10.866" v="2013"/>
          <ac:inkMkLst>
            <pc:docMk/>
            <pc:sldMk cId="2704497329" sldId="263"/>
            <ac:inkMk id="108" creationId="{C591953C-61E3-344F-8E58-06192208CA57}"/>
          </ac:inkMkLst>
        </pc:inkChg>
        <pc:inkChg chg="add mod">
          <ac:chgData name="Mark Hanly" userId="67462bc7-2b51-4455-b2e7-b5f944a4684a" providerId="ADAL" clId="{41B6A4B3-93B8-7B4F-B086-861E1773BB5B}" dt="2020-10-27T05:21:10.866" v="2013"/>
          <ac:inkMkLst>
            <pc:docMk/>
            <pc:sldMk cId="2704497329" sldId="263"/>
            <ac:inkMk id="109" creationId="{44988325-0236-5B4B-A29B-6FC2F9159E21}"/>
          </ac:inkMkLst>
        </pc:inkChg>
        <pc:inkChg chg="add mod">
          <ac:chgData name="Mark Hanly" userId="67462bc7-2b51-4455-b2e7-b5f944a4684a" providerId="ADAL" clId="{41B6A4B3-93B8-7B4F-B086-861E1773BB5B}" dt="2020-10-27T05:21:10.866" v="2013"/>
          <ac:inkMkLst>
            <pc:docMk/>
            <pc:sldMk cId="2704497329" sldId="263"/>
            <ac:inkMk id="110" creationId="{0095921C-80E5-7B45-8140-B1047F5C15D7}"/>
          </ac:inkMkLst>
        </pc:inkChg>
        <pc:inkChg chg="add mod">
          <ac:chgData name="Mark Hanly" userId="67462bc7-2b51-4455-b2e7-b5f944a4684a" providerId="ADAL" clId="{41B6A4B3-93B8-7B4F-B086-861E1773BB5B}" dt="2020-10-27T05:21:10.866" v="2013"/>
          <ac:inkMkLst>
            <pc:docMk/>
            <pc:sldMk cId="2704497329" sldId="263"/>
            <ac:inkMk id="112" creationId="{EE65F1A9-3A08-5A4E-9DB0-8CF5A59315F5}"/>
          </ac:inkMkLst>
        </pc:inkChg>
        <pc:inkChg chg="add mod">
          <ac:chgData name="Mark Hanly" userId="67462bc7-2b51-4455-b2e7-b5f944a4684a" providerId="ADAL" clId="{41B6A4B3-93B8-7B4F-B086-861E1773BB5B}" dt="2020-10-27T05:21:10.866" v="2013"/>
          <ac:inkMkLst>
            <pc:docMk/>
            <pc:sldMk cId="2704497329" sldId="263"/>
            <ac:inkMk id="114" creationId="{1C4E2282-C53F-7845-A697-3AB14E73D62E}"/>
          </ac:inkMkLst>
        </pc:inkChg>
        <pc:inkChg chg="add">
          <ac:chgData name="Mark Hanly" userId="67462bc7-2b51-4455-b2e7-b5f944a4684a" providerId="ADAL" clId="{41B6A4B3-93B8-7B4F-B086-861E1773BB5B}" dt="2020-10-27T05:21:12.661" v="2014" actId="9405"/>
          <ac:inkMkLst>
            <pc:docMk/>
            <pc:sldMk cId="2704497329" sldId="263"/>
            <ac:inkMk id="116" creationId="{EB48CFF5-D015-C640-8DC4-1B81DEC39C68}"/>
          </ac:inkMkLst>
        </pc:inkChg>
        <pc:inkChg chg="add mod">
          <ac:chgData name="Mark Hanly" userId="67462bc7-2b51-4455-b2e7-b5f944a4684a" providerId="ADAL" clId="{41B6A4B3-93B8-7B4F-B086-861E1773BB5B}" dt="2020-10-27T05:22:26.620" v="2017"/>
          <ac:inkMkLst>
            <pc:docMk/>
            <pc:sldMk cId="2704497329" sldId="263"/>
            <ac:inkMk id="117" creationId="{D373ED52-8395-044D-949F-2792A141588E}"/>
          </ac:inkMkLst>
        </pc:inkChg>
        <pc:inkChg chg="add mod">
          <ac:chgData name="Mark Hanly" userId="67462bc7-2b51-4455-b2e7-b5f944a4684a" providerId="ADAL" clId="{41B6A4B3-93B8-7B4F-B086-861E1773BB5B}" dt="2020-10-27T05:22:26.620" v="2017"/>
          <ac:inkMkLst>
            <pc:docMk/>
            <pc:sldMk cId="2704497329" sldId="263"/>
            <ac:inkMk id="118" creationId="{0CD5EE9C-B5D2-D94D-859C-3A83EBFEF9C8}"/>
          </ac:inkMkLst>
        </pc:inkChg>
        <pc:inkChg chg="add">
          <ac:chgData name="Mark Hanly" userId="67462bc7-2b51-4455-b2e7-b5f944a4684a" providerId="ADAL" clId="{41B6A4B3-93B8-7B4F-B086-861E1773BB5B}" dt="2020-10-27T05:22:27.836" v="2018" actId="9405"/>
          <ac:inkMkLst>
            <pc:docMk/>
            <pc:sldMk cId="2704497329" sldId="263"/>
            <ac:inkMk id="120" creationId="{C1B4011F-3CFC-744B-8A6B-39858A8D2071}"/>
          </ac:inkMkLst>
        </pc:inkChg>
        <pc:inkChg chg="add mod">
          <ac:chgData name="Mark Hanly" userId="67462bc7-2b51-4455-b2e7-b5f944a4684a" providerId="ADAL" clId="{41B6A4B3-93B8-7B4F-B086-861E1773BB5B}" dt="2020-10-27T05:22:32.825" v="2022"/>
          <ac:inkMkLst>
            <pc:docMk/>
            <pc:sldMk cId="2704497329" sldId="263"/>
            <ac:inkMk id="121" creationId="{11EA039B-F46A-E941-B02C-61D03C9454A8}"/>
          </ac:inkMkLst>
        </pc:inkChg>
        <pc:inkChg chg="add mod">
          <ac:chgData name="Mark Hanly" userId="67462bc7-2b51-4455-b2e7-b5f944a4684a" providerId="ADAL" clId="{41B6A4B3-93B8-7B4F-B086-861E1773BB5B}" dt="2020-10-27T05:22:32.825" v="2022"/>
          <ac:inkMkLst>
            <pc:docMk/>
            <pc:sldMk cId="2704497329" sldId="263"/>
            <ac:inkMk id="122" creationId="{F05CCD7B-68A6-7F47-A2C1-E1F4A09E3ED2}"/>
          </ac:inkMkLst>
        </pc:inkChg>
        <pc:inkChg chg="add mod">
          <ac:chgData name="Mark Hanly" userId="67462bc7-2b51-4455-b2e7-b5f944a4684a" providerId="ADAL" clId="{41B6A4B3-93B8-7B4F-B086-861E1773BB5B}" dt="2020-10-27T05:22:32.825" v="2022"/>
          <ac:inkMkLst>
            <pc:docMk/>
            <pc:sldMk cId="2704497329" sldId="263"/>
            <ac:inkMk id="123" creationId="{CC0817E4-B2C4-8B46-B3BB-2FDEB18984CE}"/>
          </ac:inkMkLst>
        </pc:inkChg>
        <pc:inkChg chg="add mod">
          <ac:chgData name="Mark Hanly" userId="67462bc7-2b51-4455-b2e7-b5f944a4684a" providerId="ADAL" clId="{41B6A4B3-93B8-7B4F-B086-861E1773BB5B}" dt="2020-10-27T05:23:16.953" v="2027"/>
          <ac:inkMkLst>
            <pc:docMk/>
            <pc:sldMk cId="2704497329" sldId="263"/>
            <ac:inkMk id="125" creationId="{B924F6B9-6688-6F48-9A3B-335950FDBDB5}"/>
          </ac:inkMkLst>
        </pc:inkChg>
        <pc:inkChg chg="add mod">
          <ac:chgData name="Mark Hanly" userId="67462bc7-2b51-4455-b2e7-b5f944a4684a" providerId="ADAL" clId="{41B6A4B3-93B8-7B4F-B086-861E1773BB5B}" dt="2020-10-27T05:23:16.953" v="2027"/>
          <ac:inkMkLst>
            <pc:docMk/>
            <pc:sldMk cId="2704497329" sldId="263"/>
            <ac:inkMk id="126" creationId="{8F7C8CC9-36EA-6D43-AF23-007EA3BF42F7}"/>
          </ac:inkMkLst>
        </pc:inkChg>
        <pc:inkChg chg="add mod">
          <ac:chgData name="Mark Hanly" userId="67462bc7-2b51-4455-b2e7-b5f944a4684a" providerId="ADAL" clId="{41B6A4B3-93B8-7B4F-B086-861E1773BB5B}" dt="2020-10-27T05:23:16.953" v="2027"/>
          <ac:inkMkLst>
            <pc:docMk/>
            <pc:sldMk cId="2704497329" sldId="263"/>
            <ac:inkMk id="128" creationId="{BE4F4626-5CBE-EB45-8E20-08255A88223A}"/>
          </ac:inkMkLst>
        </pc:inkChg>
        <pc:inkChg chg="add mod">
          <ac:chgData name="Mark Hanly" userId="67462bc7-2b51-4455-b2e7-b5f944a4684a" providerId="ADAL" clId="{41B6A4B3-93B8-7B4F-B086-861E1773BB5B}" dt="2020-10-27T05:24:45.874" v="2039"/>
          <ac:inkMkLst>
            <pc:docMk/>
            <pc:sldMk cId="2704497329" sldId="263"/>
            <ac:inkMk id="130" creationId="{EF7E5195-CB7E-814C-9021-2E1E3BB4A12A}"/>
          </ac:inkMkLst>
        </pc:inkChg>
        <pc:inkChg chg="add mod">
          <ac:chgData name="Mark Hanly" userId="67462bc7-2b51-4455-b2e7-b5f944a4684a" providerId="ADAL" clId="{41B6A4B3-93B8-7B4F-B086-861E1773BB5B}" dt="2020-10-27T05:24:45.874" v="2039"/>
          <ac:inkMkLst>
            <pc:docMk/>
            <pc:sldMk cId="2704497329" sldId="263"/>
            <ac:inkMk id="131" creationId="{F193BF10-26D5-3048-A3C2-D83AFA92EC4F}"/>
          </ac:inkMkLst>
        </pc:inkChg>
        <pc:inkChg chg="add mod">
          <ac:chgData name="Mark Hanly" userId="67462bc7-2b51-4455-b2e7-b5f944a4684a" providerId="ADAL" clId="{41B6A4B3-93B8-7B4F-B086-861E1773BB5B}" dt="2020-10-27T05:24:45.874" v="2039"/>
          <ac:inkMkLst>
            <pc:docMk/>
            <pc:sldMk cId="2704497329" sldId="263"/>
            <ac:inkMk id="132" creationId="{7981B701-09EA-E842-8A1C-4C189DA71DE9}"/>
          </ac:inkMkLst>
        </pc:inkChg>
        <pc:inkChg chg="add mod">
          <ac:chgData name="Mark Hanly" userId="67462bc7-2b51-4455-b2e7-b5f944a4684a" providerId="ADAL" clId="{41B6A4B3-93B8-7B4F-B086-861E1773BB5B}" dt="2020-10-27T05:24:45.874" v="2039"/>
          <ac:inkMkLst>
            <pc:docMk/>
            <pc:sldMk cId="2704497329" sldId="263"/>
            <ac:inkMk id="133" creationId="{9F8DD13E-5E39-1F4C-99F5-139E5301F632}"/>
          </ac:inkMkLst>
        </pc:inkChg>
        <pc:inkChg chg="add mod">
          <ac:chgData name="Mark Hanly" userId="67462bc7-2b51-4455-b2e7-b5f944a4684a" providerId="ADAL" clId="{41B6A4B3-93B8-7B4F-B086-861E1773BB5B}" dt="2020-10-27T05:24:45.874" v="2039"/>
          <ac:inkMkLst>
            <pc:docMk/>
            <pc:sldMk cId="2704497329" sldId="263"/>
            <ac:inkMk id="134" creationId="{5021947C-6762-8D4B-96F3-9339AB38D8FA}"/>
          </ac:inkMkLst>
        </pc:inkChg>
        <pc:inkChg chg="add mod">
          <ac:chgData name="Mark Hanly" userId="67462bc7-2b51-4455-b2e7-b5f944a4684a" providerId="ADAL" clId="{41B6A4B3-93B8-7B4F-B086-861E1773BB5B}" dt="2020-10-27T05:24:45.874" v="2039"/>
          <ac:inkMkLst>
            <pc:docMk/>
            <pc:sldMk cId="2704497329" sldId="263"/>
            <ac:inkMk id="135" creationId="{A4262309-30AE-0842-AB40-8F09C1EC1308}"/>
          </ac:inkMkLst>
        </pc:inkChg>
        <pc:inkChg chg="add mod">
          <ac:chgData name="Mark Hanly" userId="67462bc7-2b51-4455-b2e7-b5f944a4684a" providerId="ADAL" clId="{41B6A4B3-93B8-7B4F-B086-861E1773BB5B}" dt="2020-10-27T05:24:45.874" v="2039"/>
          <ac:inkMkLst>
            <pc:docMk/>
            <pc:sldMk cId="2704497329" sldId="263"/>
            <ac:inkMk id="136" creationId="{A688C130-EA9E-DB48-AA01-24B33F0F6C44}"/>
          </ac:inkMkLst>
        </pc:inkChg>
        <pc:inkChg chg="add mod">
          <ac:chgData name="Mark Hanly" userId="67462bc7-2b51-4455-b2e7-b5f944a4684a" providerId="ADAL" clId="{41B6A4B3-93B8-7B4F-B086-861E1773BB5B}" dt="2020-10-27T05:24:45.874" v="2039"/>
          <ac:inkMkLst>
            <pc:docMk/>
            <pc:sldMk cId="2704497329" sldId="263"/>
            <ac:inkMk id="137" creationId="{1244C319-B1BF-4F40-A49B-96C6CECB34EB}"/>
          </ac:inkMkLst>
        </pc:inkChg>
        <pc:inkChg chg="add mod">
          <ac:chgData name="Mark Hanly" userId="67462bc7-2b51-4455-b2e7-b5f944a4684a" providerId="ADAL" clId="{41B6A4B3-93B8-7B4F-B086-861E1773BB5B}" dt="2020-10-27T05:24:45.874" v="2039"/>
          <ac:inkMkLst>
            <pc:docMk/>
            <pc:sldMk cId="2704497329" sldId="263"/>
            <ac:inkMk id="138" creationId="{39A733C6-1A4B-C044-A3D3-350635932F22}"/>
          </ac:inkMkLst>
        </pc:inkChg>
        <pc:inkChg chg="add mod">
          <ac:chgData name="Mark Hanly" userId="67462bc7-2b51-4455-b2e7-b5f944a4684a" providerId="ADAL" clId="{41B6A4B3-93B8-7B4F-B086-861E1773BB5B}" dt="2020-10-27T05:24:45.874" v="2039"/>
          <ac:inkMkLst>
            <pc:docMk/>
            <pc:sldMk cId="2704497329" sldId="263"/>
            <ac:inkMk id="139" creationId="{C2202B53-8670-AC42-A7D8-F1CE07C7B0F3}"/>
          </ac:inkMkLst>
        </pc:inkChg>
        <pc:inkChg chg="add mod">
          <ac:chgData name="Mark Hanly" userId="67462bc7-2b51-4455-b2e7-b5f944a4684a" providerId="ADAL" clId="{41B6A4B3-93B8-7B4F-B086-861E1773BB5B}" dt="2020-10-27T05:24:45.874" v="2039"/>
          <ac:inkMkLst>
            <pc:docMk/>
            <pc:sldMk cId="2704497329" sldId="263"/>
            <ac:inkMk id="140" creationId="{01D5F517-695D-9B46-B6DD-2BB1F5D8925B}"/>
          </ac:inkMkLst>
        </pc:inkChg>
        <pc:inkChg chg="add">
          <ac:chgData name="Mark Hanly" userId="67462bc7-2b51-4455-b2e7-b5f944a4684a" providerId="ADAL" clId="{41B6A4B3-93B8-7B4F-B086-861E1773BB5B}" dt="2020-10-27T05:25:03.189" v="2040" actId="9405"/>
          <ac:inkMkLst>
            <pc:docMk/>
            <pc:sldMk cId="2704497329" sldId="263"/>
            <ac:inkMk id="142" creationId="{12B890C1-93CA-6A4B-9BCF-EBAEEE062E51}"/>
          </ac:inkMkLst>
        </pc:inkChg>
        <pc:inkChg chg="add">
          <ac:chgData name="Mark Hanly" userId="67462bc7-2b51-4455-b2e7-b5f944a4684a" providerId="ADAL" clId="{41B6A4B3-93B8-7B4F-B086-861E1773BB5B}" dt="2020-10-27T05:25:04.256" v="2041" actId="9405"/>
          <ac:inkMkLst>
            <pc:docMk/>
            <pc:sldMk cId="2704497329" sldId="263"/>
            <ac:inkMk id="143" creationId="{9E087CD9-E35A-D842-838E-6EC603E44020}"/>
          </ac:inkMkLst>
        </pc:inkChg>
        <pc:inkChg chg="add">
          <ac:chgData name="Mark Hanly" userId="67462bc7-2b51-4455-b2e7-b5f944a4684a" providerId="ADAL" clId="{41B6A4B3-93B8-7B4F-B086-861E1773BB5B}" dt="2020-10-27T05:25:05.089" v="2042" actId="9405"/>
          <ac:inkMkLst>
            <pc:docMk/>
            <pc:sldMk cId="2704497329" sldId="263"/>
            <ac:inkMk id="144" creationId="{83757513-B8EA-8B40-B071-31521DA3C108}"/>
          </ac:inkMkLst>
        </pc:inkChg>
        <pc:inkChg chg="add mod">
          <ac:chgData name="Mark Hanly" userId="67462bc7-2b51-4455-b2e7-b5f944a4684a" providerId="ADAL" clId="{41B6A4B3-93B8-7B4F-B086-861E1773BB5B}" dt="2020-10-27T05:29:02.180" v="2051"/>
          <ac:inkMkLst>
            <pc:docMk/>
            <pc:sldMk cId="2704497329" sldId="263"/>
            <ac:inkMk id="145" creationId="{16A6B16B-3B2F-BF48-BAB3-CC1783B69100}"/>
          </ac:inkMkLst>
        </pc:inkChg>
        <pc:inkChg chg="add mod">
          <ac:chgData name="Mark Hanly" userId="67462bc7-2b51-4455-b2e7-b5f944a4684a" providerId="ADAL" clId="{41B6A4B3-93B8-7B4F-B086-861E1773BB5B}" dt="2020-10-27T05:29:02.180" v="2051"/>
          <ac:inkMkLst>
            <pc:docMk/>
            <pc:sldMk cId="2704497329" sldId="263"/>
            <ac:inkMk id="146" creationId="{0820C7F2-A834-154E-AC10-FCF8D652BCE8}"/>
          </ac:inkMkLst>
        </pc:inkChg>
        <pc:inkChg chg="add mod">
          <ac:chgData name="Mark Hanly" userId="67462bc7-2b51-4455-b2e7-b5f944a4684a" providerId="ADAL" clId="{41B6A4B3-93B8-7B4F-B086-861E1773BB5B}" dt="2020-10-27T05:27:03.404" v="2048"/>
          <ac:inkMkLst>
            <pc:docMk/>
            <pc:sldMk cId="2704497329" sldId="263"/>
            <ac:inkMk id="148" creationId="{E485F1D3-7BAB-C149-A331-1910430DFFC5}"/>
          </ac:inkMkLst>
        </pc:inkChg>
        <pc:inkChg chg="add mod">
          <ac:chgData name="Mark Hanly" userId="67462bc7-2b51-4455-b2e7-b5f944a4684a" providerId="ADAL" clId="{41B6A4B3-93B8-7B4F-B086-861E1773BB5B}" dt="2020-10-27T05:27:03.404" v="2048"/>
          <ac:inkMkLst>
            <pc:docMk/>
            <pc:sldMk cId="2704497329" sldId="263"/>
            <ac:inkMk id="149" creationId="{D0A1AC19-3BA1-204E-856A-F55BE36EEB37}"/>
          </ac:inkMkLst>
        </pc:inkChg>
        <pc:inkChg chg="add">
          <ac:chgData name="Mark Hanly" userId="67462bc7-2b51-4455-b2e7-b5f944a4684a" providerId="ADAL" clId="{41B6A4B3-93B8-7B4F-B086-861E1773BB5B}" dt="2020-10-27T05:28:56.812" v="2049" actId="9405"/>
          <ac:inkMkLst>
            <pc:docMk/>
            <pc:sldMk cId="2704497329" sldId="263"/>
            <ac:inkMk id="151" creationId="{8F606F2F-23D9-3743-B768-8DDAA79DFD4E}"/>
          </ac:inkMkLst>
        </pc:inkChg>
        <pc:inkChg chg="add mod">
          <ac:chgData name="Mark Hanly" userId="67462bc7-2b51-4455-b2e7-b5f944a4684a" providerId="ADAL" clId="{41B6A4B3-93B8-7B4F-B086-861E1773BB5B}" dt="2020-10-27T05:29:02.180" v="2051"/>
          <ac:inkMkLst>
            <pc:docMk/>
            <pc:sldMk cId="2704497329" sldId="263"/>
            <ac:inkMk id="152" creationId="{7FE1BA00-1D5C-F444-A04A-83E68191D7BB}"/>
          </ac:inkMkLst>
        </pc:inkChg>
        <pc:inkChg chg="add">
          <ac:chgData name="Mark Hanly" userId="67462bc7-2b51-4455-b2e7-b5f944a4684a" providerId="ADAL" clId="{41B6A4B3-93B8-7B4F-B086-861E1773BB5B}" dt="2020-10-27T05:29:06.326" v="2052" actId="9405"/>
          <ac:inkMkLst>
            <pc:docMk/>
            <pc:sldMk cId="2704497329" sldId="263"/>
            <ac:inkMk id="154" creationId="{4A0114C6-F3AC-5B43-892A-499BEDB890F2}"/>
          </ac:inkMkLst>
        </pc:inkChg>
      </pc:sldChg>
      <pc:sldChg chg="add del">
        <pc:chgData name="Mark Hanly" userId="67462bc7-2b51-4455-b2e7-b5f944a4684a" providerId="ADAL" clId="{41B6A4B3-93B8-7B4F-B086-861E1773BB5B}" dt="2020-10-27T03:08:58.862" v="61"/>
        <pc:sldMkLst>
          <pc:docMk/>
          <pc:sldMk cId="4075057602" sldId="263"/>
        </pc:sldMkLst>
      </pc:sldChg>
      <pc:sldChg chg="add del">
        <pc:chgData name="Mark Hanly" userId="67462bc7-2b51-4455-b2e7-b5f944a4684a" providerId="ADAL" clId="{41B6A4B3-93B8-7B4F-B086-861E1773BB5B}" dt="2020-10-27T03:08:58.862" v="61"/>
        <pc:sldMkLst>
          <pc:docMk/>
          <pc:sldMk cId="949163824" sldId="264"/>
        </pc:sldMkLst>
      </pc:sldChg>
      <pc:sldChg chg="addSp delSp modSp add del mod addAnim delAnim modNotesTx">
        <pc:chgData name="Mark Hanly" userId="67462bc7-2b51-4455-b2e7-b5f944a4684a" providerId="ADAL" clId="{41B6A4B3-93B8-7B4F-B086-861E1773BB5B}" dt="2020-10-27T05:54:36.889" v="2237" actId="9405"/>
        <pc:sldMkLst>
          <pc:docMk/>
          <pc:sldMk cId="1258852604" sldId="264"/>
        </pc:sldMkLst>
        <pc:spChg chg="mod">
          <ac:chgData name="Mark Hanly" userId="67462bc7-2b51-4455-b2e7-b5f944a4684a" providerId="ADAL" clId="{41B6A4B3-93B8-7B4F-B086-861E1773BB5B}" dt="2020-10-27T03:54:51.622" v="593" actId="20577"/>
          <ac:spMkLst>
            <pc:docMk/>
            <pc:sldMk cId="1258852604" sldId="264"/>
            <ac:spMk id="2" creationId="{C2037DCA-029A-9744-B9A1-48754D90C7B4}"/>
          </ac:spMkLst>
        </pc:spChg>
        <pc:spChg chg="add del">
          <ac:chgData name="Mark Hanly" userId="67462bc7-2b51-4455-b2e7-b5f944a4684a" providerId="ADAL" clId="{41B6A4B3-93B8-7B4F-B086-861E1773BB5B}" dt="2020-10-27T03:47:40.674" v="450" actId="478"/>
          <ac:spMkLst>
            <pc:docMk/>
            <pc:sldMk cId="1258852604" sldId="264"/>
            <ac:spMk id="8" creationId="{831165EF-26EE-AB4D-9AF7-31F9851FCC60}"/>
          </ac:spMkLst>
        </pc:spChg>
        <pc:grpChg chg="mod">
          <ac:chgData name="Mark Hanly" userId="67462bc7-2b51-4455-b2e7-b5f944a4684a" providerId="ADAL" clId="{41B6A4B3-93B8-7B4F-B086-861E1773BB5B}" dt="2020-10-27T05:54:19.454" v="2229"/>
          <ac:grpSpMkLst>
            <pc:docMk/>
            <pc:sldMk cId="1258852604" sldId="264"/>
            <ac:grpSpMk id="5" creationId="{ACA0F767-27C4-604D-B4B9-CFFA23691F4C}"/>
          </ac:grpSpMkLst>
        </pc:grpChg>
        <pc:grpChg chg="mod">
          <ac:chgData name="Mark Hanly" userId="67462bc7-2b51-4455-b2e7-b5f944a4684a" providerId="ADAL" clId="{41B6A4B3-93B8-7B4F-B086-861E1773BB5B}" dt="2020-10-27T05:54:34.298" v="2236"/>
          <ac:grpSpMkLst>
            <pc:docMk/>
            <pc:sldMk cId="1258852604" sldId="264"/>
            <ac:grpSpMk id="14" creationId="{8CCD84DE-7C05-EF48-807D-008F32B27C28}"/>
          </ac:grpSpMkLst>
        </pc:grpChg>
        <pc:grpChg chg="mod">
          <ac:chgData name="Mark Hanly" userId="67462bc7-2b51-4455-b2e7-b5f944a4684a" providerId="ADAL" clId="{41B6A4B3-93B8-7B4F-B086-861E1773BB5B}" dt="2020-10-27T05:54:34.298" v="2236"/>
          <ac:grpSpMkLst>
            <pc:docMk/>
            <pc:sldMk cId="1258852604" sldId="264"/>
            <ac:grpSpMk id="15" creationId="{8633ADEC-31DA-4143-B5D0-EE97FC822618}"/>
          </ac:grpSpMkLst>
        </pc:grpChg>
        <pc:grpChg chg="mod">
          <ac:chgData name="Mark Hanly" userId="67462bc7-2b51-4455-b2e7-b5f944a4684a" providerId="ADAL" clId="{41B6A4B3-93B8-7B4F-B086-861E1773BB5B}" dt="2020-10-27T05:54:34.298" v="2236"/>
          <ac:grpSpMkLst>
            <pc:docMk/>
            <pc:sldMk cId="1258852604" sldId="264"/>
            <ac:grpSpMk id="16" creationId="{01A2C7F2-7C97-8F47-9DC6-B901150C7D7E}"/>
          </ac:grpSpMkLst>
        </pc:grpChg>
        <pc:inkChg chg="add mod">
          <ac:chgData name="Mark Hanly" userId="67462bc7-2b51-4455-b2e7-b5f944a4684a" providerId="ADAL" clId="{41B6A4B3-93B8-7B4F-B086-861E1773BB5B}" dt="2020-10-27T05:54:19.454" v="2229"/>
          <ac:inkMkLst>
            <pc:docMk/>
            <pc:sldMk cId="1258852604" sldId="264"/>
            <ac:inkMk id="3" creationId="{FE239DB4-426B-E94E-9EC8-2A9E7D9ABAE8}"/>
          </ac:inkMkLst>
        </pc:inkChg>
        <pc:inkChg chg="add mod">
          <ac:chgData name="Mark Hanly" userId="67462bc7-2b51-4455-b2e7-b5f944a4684a" providerId="ADAL" clId="{41B6A4B3-93B8-7B4F-B086-861E1773BB5B}" dt="2020-10-27T05:54:19.454" v="2229"/>
          <ac:inkMkLst>
            <pc:docMk/>
            <pc:sldMk cId="1258852604" sldId="264"/>
            <ac:inkMk id="4" creationId="{9AE7367D-1B7A-1C4D-9956-326B7D2D0E65}"/>
          </ac:inkMkLst>
        </pc:inkChg>
        <pc:inkChg chg="add mod">
          <ac:chgData name="Mark Hanly" userId="67462bc7-2b51-4455-b2e7-b5f944a4684a" providerId="ADAL" clId="{41B6A4B3-93B8-7B4F-B086-861E1773BB5B}" dt="2020-10-27T05:54:34.298" v="2236"/>
          <ac:inkMkLst>
            <pc:docMk/>
            <pc:sldMk cId="1258852604" sldId="264"/>
            <ac:inkMk id="6" creationId="{232C9105-3CC2-914C-B316-042FE064134B}"/>
          </ac:inkMkLst>
        </pc:inkChg>
        <pc:inkChg chg="add mod">
          <ac:chgData name="Mark Hanly" userId="67462bc7-2b51-4455-b2e7-b5f944a4684a" providerId="ADAL" clId="{41B6A4B3-93B8-7B4F-B086-861E1773BB5B}" dt="2020-10-27T05:54:34.298" v="2236"/>
          <ac:inkMkLst>
            <pc:docMk/>
            <pc:sldMk cId="1258852604" sldId="264"/>
            <ac:inkMk id="9" creationId="{F641001E-1BCA-2947-9850-08DDC2BA79F8}"/>
          </ac:inkMkLst>
        </pc:inkChg>
        <pc:inkChg chg="add mod">
          <ac:chgData name="Mark Hanly" userId="67462bc7-2b51-4455-b2e7-b5f944a4684a" providerId="ADAL" clId="{41B6A4B3-93B8-7B4F-B086-861E1773BB5B}" dt="2020-10-27T05:54:34.298" v="2236"/>
          <ac:inkMkLst>
            <pc:docMk/>
            <pc:sldMk cId="1258852604" sldId="264"/>
            <ac:inkMk id="10" creationId="{D518C36B-C1C5-7343-8E84-E8AF03248E89}"/>
          </ac:inkMkLst>
        </pc:inkChg>
        <pc:inkChg chg="add mod">
          <ac:chgData name="Mark Hanly" userId="67462bc7-2b51-4455-b2e7-b5f944a4684a" providerId="ADAL" clId="{41B6A4B3-93B8-7B4F-B086-861E1773BB5B}" dt="2020-10-27T05:54:34.298" v="2236"/>
          <ac:inkMkLst>
            <pc:docMk/>
            <pc:sldMk cId="1258852604" sldId="264"/>
            <ac:inkMk id="11" creationId="{45D97FAF-EDFE-CC4D-BD18-32521E3FE597}"/>
          </ac:inkMkLst>
        </pc:inkChg>
        <pc:inkChg chg="add mod">
          <ac:chgData name="Mark Hanly" userId="67462bc7-2b51-4455-b2e7-b5f944a4684a" providerId="ADAL" clId="{41B6A4B3-93B8-7B4F-B086-861E1773BB5B}" dt="2020-10-27T05:54:34.298" v="2236"/>
          <ac:inkMkLst>
            <pc:docMk/>
            <pc:sldMk cId="1258852604" sldId="264"/>
            <ac:inkMk id="12" creationId="{B4CE14EF-154B-1F4D-8C91-40A49285536D}"/>
          </ac:inkMkLst>
        </pc:inkChg>
        <pc:inkChg chg="add mod">
          <ac:chgData name="Mark Hanly" userId="67462bc7-2b51-4455-b2e7-b5f944a4684a" providerId="ADAL" clId="{41B6A4B3-93B8-7B4F-B086-861E1773BB5B}" dt="2020-10-27T05:54:34.298" v="2236"/>
          <ac:inkMkLst>
            <pc:docMk/>
            <pc:sldMk cId="1258852604" sldId="264"/>
            <ac:inkMk id="13" creationId="{1A4F0823-2786-AF4B-B20B-47EDC2BE35D4}"/>
          </ac:inkMkLst>
        </pc:inkChg>
        <pc:inkChg chg="add">
          <ac:chgData name="Mark Hanly" userId="67462bc7-2b51-4455-b2e7-b5f944a4684a" providerId="ADAL" clId="{41B6A4B3-93B8-7B4F-B086-861E1773BB5B}" dt="2020-10-27T05:54:36.889" v="2237" actId="9405"/>
          <ac:inkMkLst>
            <pc:docMk/>
            <pc:sldMk cId="1258852604" sldId="264"/>
            <ac:inkMk id="17" creationId="{0F47C84B-F9D7-B448-A093-8B45F6484527}"/>
          </ac:inkMkLst>
        </pc:inkChg>
      </pc:sldChg>
      <pc:sldChg chg="add del">
        <pc:chgData name="Mark Hanly" userId="67462bc7-2b51-4455-b2e7-b5f944a4684a" providerId="ADAL" clId="{41B6A4B3-93B8-7B4F-B086-861E1773BB5B}" dt="2020-10-27T03:08:58.862" v="61"/>
        <pc:sldMkLst>
          <pc:docMk/>
          <pc:sldMk cId="728682965" sldId="265"/>
        </pc:sldMkLst>
      </pc:sldChg>
      <pc:sldChg chg="addSp delSp modSp add del mod delAnim modNotesTx">
        <pc:chgData name="Mark Hanly" userId="67462bc7-2b51-4455-b2e7-b5f944a4684a" providerId="ADAL" clId="{41B6A4B3-93B8-7B4F-B086-861E1773BB5B}" dt="2020-10-27T05:50:23.470" v="2215"/>
        <pc:sldMkLst>
          <pc:docMk/>
          <pc:sldMk cId="4253086167" sldId="265"/>
        </pc:sldMkLst>
        <pc:spChg chg="mod">
          <ac:chgData name="Mark Hanly" userId="67462bc7-2b51-4455-b2e7-b5f944a4684a" providerId="ADAL" clId="{41B6A4B3-93B8-7B4F-B086-861E1773BB5B}" dt="2020-10-27T04:00:54.232" v="934" actId="20577"/>
          <ac:spMkLst>
            <pc:docMk/>
            <pc:sldMk cId="4253086167" sldId="265"/>
            <ac:spMk id="2" creationId="{13C8EB02-DECA-2141-9679-04C28352EFD4}"/>
          </ac:spMkLst>
        </pc:spChg>
        <pc:spChg chg="del">
          <ac:chgData name="Mark Hanly" userId="67462bc7-2b51-4455-b2e7-b5f944a4684a" providerId="ADAL" clId="{41B6A4B3-93B8-7B4F-B086-861E1773BB5B}" dt="2020-10-27T04:00:46.685" v="911" actId="478"/>
          <ac:spMkLst>
            <pc:docMk/>
            <pc:sldMk cId="4253086167" sldId="265"/>
            <ac:spMk id="8" creationId="{AC086316-B260-5D44-A3BF-957FAC7135E6}"/>
          </ac:spMkLst>
        </pc:spChg>
        <pc:grpChg chg="del mod">
          <ac:chgData name="Mark Hanly" userId="67462bc7-2b51-4455-b2e7-b5f944a4684a" providerId="ADAL" clId="{41B6A4B3-93B8-7B4F-B086-861E1773BB5B}" dt="2020-10-27T05:32:24.608" v="2058"/>
          <ac:grpSpMkLst>
            <pc:docMk/>
            <pc:sldMk cId="4253086167" sldId="265"/>
            <ac:grpSpMk id="9" creationId="{809B07EA-A054-C343-A040-800A29709B66}"/>
          </ac:grpSpMkLst>
        </pc:grpChg>
        <pc:grpChg chg="mod">
          <ac:chgData name="Mark Hanly" userId="67462bc7-2b51-4455-b2e7-b5f944a4684a" providerId="ADAL" clId="{41B6A4B3-93B8-7B4F-B086-861E1773BB5B}" dt="2020-10-27T05:32:24.608" v="2058"/>
          <ac:grpSpMkLst>
            <pc:docMk/>
            <pc:sldMk cId="4253086167" sldId="265"/>
            <ac:grpSpMk id="11" creationId="{1B3B661A-EE42-FE44-8CC0-C48F4131C28A}"/>
          </ac:grpSpMkLst>
        </pc:grpChg>
        <pc:grpChg chg="mod">
          <ac:chgData name="Mark Hanly" userId="67462bc7-2b51-4455-b2e7-b5f944a4684a" providerId="ADAL" clId="{41B6A4B3-93B8-7B4F-B086-861E1773BB5B}" dt="2020-10-27T05:33:25.366" v="2062"/>
          <ac:grpSpMkLst>
            <pc:docMk/>
            <pc:sldMk cId="4253086167" sldId="265"/>
            <ac:grpSpMk id="15" creationId="{E04304A6-5AD4-EF45-B5A6-4DA725AAFC4B}"/>
          </ac:grpSpMkLst>
        </pc:grpChg>
        <pc:grpChg chg="mod">
          <ac:chgData name="Mark Hanly" userId="67462bc7-2b51-4455-b2e7-b5f944a4684a" providerId="ADAL" clId="{41B6A4B3-93B8-7B4F-B086-861E1773BB5B}" dt="2020-10-27T05:33:29.189" v="2069"/>
          <ac:grpSpMkLst>
            <pc:docMk/>
            <pc:sldMk cId="4253086167" sldId="265"/>
            <ac:grpSpMk id="22" creationId="{0AF96733-E6B1-8443-8483-FB4B34F18D59}"/>
          </ac:grpSpMkLst>
        </pc:grpChg>
        <pc:grpChg chg="mod">
          <ac:chgData name="Mark Hanly" userId="67462bc7-2b51-4455-b2e7-b5f944a4684a" providerId="ADAL" clId="{41B6A4B3-93B8-7B4F-B086-861E1773BB5B}" dt="2020-10-27T05:33:34.452" v="2075"/>
          <ac:grpSpMkLst>
            <pc:docMk/>
            <pc:sldMk cId="4253086167" sldId="265"/>
            <ac:grpSpMk id="28" creationId="{CD6A658A-0259-8641-AB56-5B6722E6E070}"/>
          </ac:grpSpMkLst>
        </pc:grpChg>
        <pc:grpChg chg="mod">
          <ac:chgData name="Mark Hanly" userId="67462bc7-2b51-4455-b2e7-b5f944a4684a" providerId="ADAL" clId="{41B6A4B3-93B8-7B4F-B086-861E1773BB5B}" dt="2020-10-27T05:33:34.452" v="2075"/>
          <ac:grpSpMkLst>
            <pc:docMk/>
            <pc:sldMk cId="4253086167" sldId="265"/>
            <ac:grpSpMk id="29" creationId="{F8668824-C87B-254D-A34F-3E1F4DDF0639}"/>
          </ac:grpSpMkLst>
        </pc:grpChg>
        <pc:grpChg chg="mod">
          <ac:chgData name="Mark Hanly" userId="67462bc7-2b51-4455-b2e7-b5f944a4684a" providerId="ADAL" clId="{41B6A4B3-93B8-7B4F-B086-861E1773BB5B}" dt="2020-10-27T05:33:36.913" v="2080"/>
          <ac:grpSpMkLst>
            <pc:docMk/>
            <pc:sldMk cId="4253086167" sldId="265"/>
            <ac:grpSpMk id="34" creationId="{D38E047D-0762-8E41-B58D-7D14CE7AD116}"/>
          </ac:grpSpMkLst>
        </pc:grpChg>
        <pc:grpChg chg="del mod">
          <ac:chgData name="Mark Hanly" userId="67462bc7-2b51-4455-b2e7-b5f944a4684a" providerId="ADAL" clId="{41B6A4B3-93B8-7B4F-B086-861E1773BB5B}" dt="2020-10-27T05:35:31.475" v="2089"/>
          <ac:grpSpMkLst>
            <pc:docMk/>
            <pc:sldMk cId="4253086167" sldId="265"/>
            <ac:grpSpMk id="39" creationId="{32BF6E96-203E-5E4E-BB03-49573E73A65D}"/>
          </ac:grpSpMkLst>
        </pc:grpChg>
        <pc:grpChg chg="mod">
          <ac:chgData name="Mark Hanly" userId="67462bc7-2b51-4455-b2e7-b5f944a4684a" providerId="ADAL" clId="{41B6A4B3-93B8-7B4F-B086-861E1773BB5B}" dt="2020-10-27T05:35:31.475" v="2089"/>
          <ac:grpSpMkLst>
            <pc:docMk/>
            <pc:sldMk cId="4253086167" sldId="265"/>
            <ac:grpSpMk id="42" creationId="{1A9721CE-AD01-6E47-8FE3-C6996F5D7A2B}"/>
          </ac:grpSpMkLst>
        </pc:grpChg>
        <pc:grpChg chg="del mod">
          <ac:chgData name="Mark Hanly" userId="67462bc7-2b51-4455-b2e7-b5f944a4684a" providerId="ADAL" clId="{41B6A4B3-93B8-7B4F-B086-861E1773BB5B}" dt="2020-10-27T05:35:42.113" v="2094"/>
          <ac:grpSpMkLst>
            <pc:docMk/>
            <pc:sldMk cId="4253086167" sldId="265"/>
            <ac:grpSpMk id="45" creationId="{B4D761C9-0807-114C-8503-12F267A98EC0}"/>
          </ac:grpSpMkLst>
        </pc:grpChg>
        <pc:grpChg chg="del mod">
          <ac:chgData name="Mark Hanly" userId="67462bc7-2b51-4455-b2e7-b5f944a4684a" providerId="ADAL" clId="{41B6A4B3-93B8-7B4F-B086-861E1773BB5B}" dt="2020-10-27T05:35:51.441" v="2096"/>
          <ac:grpSpMkLst>
            <pc:docMk/>
            <pc:sldMk cId="4253086167" sldId="265"/>
            <ac:grpSpMk id="47" creationId="{2B6BF739-31B5-B942-BDF5-B2A691C25F36}"/>
          </ac:grpSpMkLst>
        </pc:grpChg>
        <pc:grpChg chg="del mod">
          <ac:chgData name="Mark Hanly" userId="67462bc7-2b51-4455-b2e7-b5f944a4684a" providerId="ADAL" clId="{41B6A4B3-93B8-7B4F-B086-861E1773BB5B}" dt="2020-10-27T05:35:56.621" v="2102"/>
          <ac:grpSpMkLst>
            <pc:docMk/>
            <pc:sldMk cId="4253086167" sldId="265"/>
            <ac:grpSpMk id="49" creationId="{6FDEDBFE-009D-B447-AD51-A2E168E5285C}"/>
          </ac:grpSpMkLst>
        </pc:grpChg>
        <pc:grpChg chg="mod">
          <ac:chgData name="Mark Hanly" userId="67462bc7-2b51-4455-b2e7-b5f944a4684a" providerId="ADAL" clId="{41B6A4B3-93B8-7B4F-B086-861E1773BB5B}" dt="2020-10-27T05:35:56.621" v="2102"/>
          <ac:grpSpMkLst>
            <pc:docMk/>
            <pc:sldMk cId="4253086167" sldId="265"/>
            <ac:grpSpMk id="55" creationId="{B572CB7A-46C3-964D-9FB3-4C841FF39231}"/>
          </ac:grpSpMkLst>
        </pc:grpChg>
        <pc:grpChg chg="mod">
          <ac:chgData name="Mark Hanly" userId="67462bc7-2b51-4455-b2e7-b5f944a4684a" providerId="ADAL" clId="{41B6A4B3-93B8-7B4F-B086-861E1773BB5B}" dt="2020-10-27T05:36:01.436" v="2106"/>
          <ac:grpSpMkLst>
            <pc:docMk/>
            <pc:sldMk cId="4253086167" sldId="265"/>
            <ac:grpSpMk id="59" creationId="{1C4866BD-4A14-5643-AA0F-A5268F2D4B64}"/>
          </ac:grpSpMkLst>
        </pc:grpChg>
        <pc:grpChg chg="del mod">
          <ac:chgData name="Mark Hanly" userId="67462bc7-2b51-4455-b2e7-b5f944a4684a" providerId="ADAL" clId="{41B6A4B3-93B8-7B4F-B086-861E1773BB5B}" dt="2020-10-27T05:36:14.929" v="2112"/>
          <ac:grpSpMkLst>
            <pc:docMk/>
            <pc:sldMk cId="4253086167" sldId="265"/>
            <ac:grpSpMk id="63" creationId="{6F8C6ADB-5899-3149-8FBB-8847675AF8C9}"/>
          </ac:grpSpMkLst>
        </pc:grpChg>
        <pc:grpChg chg="del mod">
          <ac:chgData name="Mark Hanly" userId="67462bc7-2b51-4455-b2e7-b5f944a4684a" providerId="ADAL" clId="{41B6A4B3-93B8-7B4F-B086-861E1773BB5B}" dt="2020-10-27T05:37:33.976" v="2118"/>
          <ac:grpSpMkLst>
            <pc:docMk/>
            <pc:sldMk cId="4253086167" sldId="265"/>
            <ac:grpSpMk id="66" creationId="{0521C94C-5DE3-B74D-AFAA-C903609A4F26}"/>
          </ac:grpSpMkLst>
        </pc:grpChg>
        <pc:grpChg chg="mod">
          <ac:chgData name="Mark Hanly" userId="67462bc7-2b51-4455-b2e7-b5f944a4684a" providerId="ADAL" clId="{41B6A4B3-93B8-7B4F-B086-861E1773BB5B}" dt="2020-10-27T05:37:33.976" v="2118"/>
          <ac:grpSpMkLst>
            <pc:docMk/>
            <pc:sldMk cId="4253086167" sldId="265"/>
            <ac:grpSpMk id="68" creationId="{602673F6-28B1-3644-9665-E99FCB8172C2}"/>
          </ac:grpSpMkLst>
        </pc:grpChg>
        <pc:grpChg chg="del mod">
          <ac:chgData name="Mark Hanly" userId="67462bc7-2b51-4455-b2e7-b5f944a4684a" providerId="ADAL" clId="{41B6A4B3-93B8-7B4F-B086-861E1773BB5B}" dt="2020-10-27T05:38:53.581" v="2123"/>
          <ac:grpSpMkLst>
            <pc:docMk/>
            <pc:sldMk cId="4253086167" sldId="265"/>
            <ac:grpSpMk id="71" creationId="{BA85A782-3A47-E545-B343-C9E54F19D1D4}"/>
          </ac:grpSpMkLst>
        </pc:grpChg>
        <pc:grpChg chg="mod">
          <ac:chgData name="Mark Hanly" userId="67462bc7-2b51-4455-b2e7-b5f944a4684a" providerId="ADAL" clId="{41B6A4B3-93B8-7B4F-B086-861E1773BB5B}" dt="2020-10-27T05:38:53.581" v="2123"/>
          <ac:grpSpMkLst>
            <pc:docMk/>
            <pc:sldMk cId="4253086167" sldId="265"/>
            <ac:grpSpMk id="73" creationId="{F9E209C1-8C4F-BC48-923D-B157B4BE7405}"/>
          </ac:grpSpMkLst>
        </pc:grpChg>
        <pc:grpChg chg="mod">
          <ac:chgData name="Mark Hanly" userId="67462bc7-2b51-4455-b2e7-b5f944a4684a" providerId="ADAL" clId="{41B6A4B3-93B8-7B4F-B086-861E1773BB5B}" dt="2020-10-27T05:39:58.919" v="2126"/>
          <ac:grpSpMkLst>
            <pc:docMk/>
            <pc:sldMk cId="4253086167" sldId="265"/>
            <ac:grpSpMk id="76" creationId="{D5E925F6-5084-A242-8BA3-3BE2AC1DEFE4}"/>
          </ac:grpSpMkLst>
        </pc:grpChg>
        <pc:grpChg chg="mod">
          <ac:chgData name="Mark Hanly" userId="67462bc7-2b51-4455-b2e7-b5f944a4684a" providerId="ADAL" clId="{41B6A4B3-93B8-7B4F-B086-861E1773BB5B}" dt="2020-10-27T05:40:07.934" v="2131"/>
          <ac:grpSpMkLst>
            <pc:docMk/>
            <pc:sldMk cId="4253086167" sldId="265"/>
            <ac:grpSpMk id="81" creationId="{2246F063-C8E1-BF41-8F6E-F45AD13F0BFC}"/>
          </ac:grpSpMkLst>
        </pc:grpChg>
        <pc:grpChg chg="del mod">
          <ac:chgData name="Mark Hanly" userId="67462bc7-2b51-4455-b2e7-b5f944a4684a" providerId="ADAL" clId="{41B6A4B3-93B8-7B4F-B086-861E1773BB5B}" dt="2020-10-27T05:50:23.470" v="2215"/>
          <ac:grpSpMkLst>
            <pc:docMk/>
            <pc:sldMk cId="4253086167" sldId="265"/>
            <ac:grpSpMk id="89" creationId="{5EAE6590-A24E-D141-A5E5-A08897B8C7A6}"/>
          </ac:grpSpMkLst>
        </pc:grpChg>
        <pc:grpChg chg="mod">
          <ac:chgData name="Mark Hanly" userId="67462bc7-2b51-4455-b2e7-b5f944a4684a" providerId="ADAL" clId="{41B6A4B3-93B8-7B4F-B086-861E1773BB5B}" dt="2020-10-27T05:41:38.822" v="2143"/>
          <ac:grpSpMkLst>
            <pc:docMk/>
            <pc:sldMk cId="4253086167" sldId="265"/>
            <ac:grpSpMk id="93" creationId="{C3D9AD9F-3F9C-2E4F-AB64-66212FC33BD3}"/>
          </ac:grpSpMkLst>
        </pc:grpChg>
        <pc:grpChg chg="mod">
          <ac:chgData name="Mark Hanly" userId="67462bc7-2b51-4455-b2e7-b5f944a4684a" providerId="ADAL" clId="{41B6A4B3-93B8-7B4F-B086-861E1773BB5B}" dt="2020-10-27T05:41:50.852" v="2146"/>
          <ac:grpSpMkLst>
            <pc:docMk/>
            <pc:sldMk cId="4253086167" sldId="265"/>
            <ac:grpSpMk id="96" creationId="{108315E4-B454-A548-AA86-1FCEB68C099A}"/>
          </ac:grpSpMkLst>
        </pc:grpChg>
        <pc:grpChg chg="mod">
          <ac:chgData name="Mark Hanly" userId="67462bc7-2b51-4455-b2e7-b5f944a4684a" providerId="ADAL" clId="{41B6A4B3-93B8-7B4F-B086-861E1773BB5B}" dt="2020-10-27T05:41:55.510" v="2150"/>
          <ac:grpSpMkLst>
            <pc:docMk/>
            <pc:sldMk cId="4253086167" sldId="265"/>
            <ac:grpSpMk id="100" creationId="{421E91D4-75AD-834F-8209-05E1D39A7206}"/>
          </ac:grpSpMkLst>
        </pc:grpChg>
        <pc:grpChg chg="mod">
          <ac:chgData name="Mark Hanly" userId="67462bc7-2b51-4455-b2e7-b5f944a4684a" providerId="ADAL" clId="{41B6A4B3-93B8-7B4F-B086-861E1773BB5B}" dt="2020-10-27T05:42:03.117" v="2154"/>
          <ac:grpSpMkLst>
            <pc:docMk/>
            <pc:sldMk cId="4253086167" sldId="265"/>
            <ac:grpSpMk id="104" creationId="{116627EA-CA0C-884A-99FB-5CB65029DFBC}"/>
          </ac:grpSpMkLst>
        </pc:grpChg>
        <pc:grpChg chg="mod">
          <ac:chgData name="Mark Hanly" userId="67462bc7-2b51-4455-b2e7-b5f944a4684a" providerId="ADAL" clId="{41B6A4B3-93B8-7B4F-B086-861E1773BB5B}" dt="2020-10-27T05:42:06.655" v="2157"/>
          <ac:grpSpMkLst>
            <pc:docMk/>
            <pc:sldMk cId="4253086167" sldId="265"/>
            <ac:grpSpMk id="107" creationId="{AD1CEC2B-5E4C-D743-A445-A9EE019ACEB3}"/>
          </ac:grpSpMkLst>
        </pc:grpChg>
        <pc:grpChg chg="mod">
          <ac:chgData name="Mark Hanly" userId="67462bc7-2b51-4455-b2e7-b5f944a4684a" providerId="ADAL" clId="{41B6A4B3-93B8-7B4F-B086-861E1773BB5B}" dt="2020-10-27T05:42:11.859" v="2165"/>
          <ac:grpSpMkLst>
            <pc:docMk/>
            <pc:sldMk cId="4253086167" sldId="265"/>
            <ac:grpSpMk id="115" creationId="{2668E50B-5FA6-164B-A1A4-BFD5D147504C}"/>
          </ac:grpSpMkLst>
        </pc:grpChg>
        <pc:grpChg chg="mod">
          <ac:chgData name="Mark Hanly" userId="67462bc7-2b51-4455-b2e7-b5f944a4684a" providerId="ADAL" clId="{41B6A4B3-93B8-7B4F-B086-861E1773BB5B}" dt="2020-10-27T05:42:11.859" v="2165"/>
          <ac:grpSpMkLst>
            <pc:docMk/>
            <pc:sldMk cId="4253086167" sldId="265"/>
            <ac:grpSpMk id="116" creationId="{713E9384-1304-3344-B783-8CA014811455}"/>
          </ac:grpSpMkLst>
        </pc:grpChg>
        <pc:grpChg chg="mod">
          <ac:chgData name="Mark Hanly" userId="67462bc7-2b51-4455-b2e7-b5f944a4684a" providerId="ADAL" clId="{41B6A4B3-93B8-7B4F-B086-861E1773BB5B}" dt="2020-10-27T05:42:15.218" v="2176"/>
          <ac:grpSpMkLst>
            <pc:docMk/>
            <pc:sldMk cId="4253086167" sldId="265"/>
            <ac:grpSpMk id="127" creationId="{3F0033EE-50C5-7A4C-8C6C-9CF5D37CA326}"/>
          </ac:grpSpMkLst>
        </pc:grpChg>
        <pc:grpChg chg="mod">
          <ac:chgData name="Mark Hanly" userId="67462bc7-2b51-4455-b2e7-b5f944a4684a" providerId="ADAL" clId="{41B6A4B3-93B8-7B4F-B086-861E1773BB5B}" dt="2020-10-27T05:42:15.218" v="2176"/>
          <ac:grpSpMkLst>
            <pc:docMk/>
            <pc:sldMk cId="4253086167" sldId="265"/>
            <ac:grpSpMk id="128" creationId="{369CAB73-758A-B041-81E2-73873930566C}"/>
          </ac:grpSpMkLst>
        </pc:grpChg>
        <pc:grpChg chg="mod">
          <ac:chgData name="Mark Hanly" userId="67462bc7-2b51-4455-b2e7-b5f944a4684a" providerId="ADAL" clId="{41B6A4B3-93B8-7B4F-B086-861E1773BB5B}" dt="2020-10-27T05:42:51.133" v="2189"/>
          <ac:grpSpMkLst>
            <pc:docMk/>
            <pc:sldMk cId="4253086167" sldId="265"/>
            <ac:grpSpMk id="141" creationId="{1E1CE843-1339-2A4A-AB17-4C3E838BC46D}"/>
          </ac:grpSpMkLst>
        </pc:grpChg>
        <pc:grpChg chg="mod">
          <ac:chgData name="Mark Hanly" userId="67462bc7-2b51-4455-b2e7-b5f944a4684a" providerId="ADAL" clId="{41B6A4B3-93B8-7B4F-B086-861E1773BB5B}" dt="2020-10-27T05:42:53.924" v="2194"/>
          <ac:grpSpMkLst>
            <pc:docMk/>
            <pc:sldMk cId="4253086167" sldId="265"/>
            <ac:grpSpMk id="146" creationId="{564B67A5-5ADE-4F47-8FD7-DE9FADDE773C}"/>
          </ac:grpSpMkLst>
        </pc:grpChg>
        <pc:grpChg chg="mod">
          <ac:chgData name="Mark Hanly" userId="67462bc7-2b51-4455-b2e7-b5f944a4684a" providerId="ADAL" clId="{41B6A4B3-93B8-7B4F-B086-861E1773BB5B}" dt="2020-10-27T05:43:55.598" v="2199"/>
          <ac:grpSpMkLst>
            <pc:docMk/>
            <pc:sldMk cId="4253086167" sldId="265"/>
            <ac:grpSpMk id="151" creationId="{FDE74846-5390-4748-971A-4A411B70BF10}"/>
          </ac:grpSpMkLst>
        </pc:grpChg>
        <pc:grpChg chg="mod">
          <ac:chgData name="Mark Hanly" userId="67462bc7-2b51-4455-b2e7-b5f944a4684a" providerId="ADAL" clId="{41B6A4B3-93B8-7B4F-B086-861E1773BB5B}" dt="2020-10-27T05:44:40.435" v="2206"/>
          <ac:grpSpMkLst>
            <pc:docMk/>
            <pc:sldMk cId="4253086167" sldId="265"/>
            <ac:grpSpMk id="158" creationId="{F043017D-F101-C74D-B3E4-16C56DFC18D1}"/>
          </ac:grpSpMkLst>
        </pc:grpChg>
        <pc:grpChg chg="mod">
          <ac:chgData name="Mark Hanly" userId="67462bc7-2b51-4455-b2e7-b5f944a4684a" providerId="ADAL" clId="{41B6A4B3-93B8-7B4F-B086-861E1773BB5B}" dt="2020-10-27T05:45:35.069" v="2211"/>
          <ac:grpSpMkLst>
            <pc:docMk/>
            <pc:sldMk cId="4253086167" sldId="265"/>
            <ac:grpSpMk id="163" creationId="{AB02DC5B-9494-954E-9437-44F49689F66C}"/>
          </ac:grpSpMkLst>
        </pc:grpChg>
        <pc:grpChg chg="mod">
          <ac:chgData name="Mark Hanly" userId="67462bc7-2b51-4455-b2e7-b5f944a4684a" providerId="ADAL" clId="{41B6A4B3-93B8-7B4F-B086-861E1773BB5B}" dt="2020-10-27T05:50:23.470" v="2215"/>
          <ac:grpSpMkLst>
            <pc:docMk/>
            <pc:sldMk cId="4253086167" sldId="265"/>
            <ac:grpSpMk id="167" creationId="{890BD5B2-23A3-AB48-BA97-299DCB95AAE0}"/>
          </ac:grpSpMkLst>
        </pc:grpChg>
        <pc:inkChg chg="add del">
          <ac:chgData name="Mark Hanly" userId="67462bc7-2b51-4455-b2e7-b5f944a4684a" providerId="ADAL" clId="{41B6A4B3-93B8-7B4F-B086-861E1773BB5B}" dt="2020-10-27T05:33:46.389" v="2081"/>
          <ac:inkMkLst>
            <pc:docMk/>
            <pc:sldMk cId="4253086167" sldId="265"/>
            <ac:inkMk id="3" creationId="{8CAB5C66-FCE5-E04D-A245-40A0904E3C88}"/>
          </ac:inkMkLst>
        </pc:inkChg>
        <pc:inkChg chg="add mod">
          <ac:chgData name="Mark Hanly" userId="67462bc7-2b51-4455-b2e7-b5f944a4684a" providerId="ADAL" clId="{41B6A4B3-93B8-7B4F-B086-861E1773BB5B}" dt="2020-10-27T05:32:24.608" v="2058"/>
          <ac:inkMkLst>
            <pc:docMk/>
            <pc:sldMk cId="4253086167" sldId="265"/>
            <ac:inkMk id="4" creationId="{8C85F183-64E9-A141-BCE1-3AA617D2A626}"/>
          </ac:inkMkLst>
        </pc:inkChg>
        <pc:inkChg chg="add mod">
          <ac:chgData name="Mark Hanly" userId="67462bc7-2b51-4455-b2e7-b5f944a4684a" providerId="ADAL" clId="{41B6A4B3-93B8-7B4F-B086-861E1773BB5B}" dt="2020-10-27T05:32:24.608" v="2058"/>
          <ac:inkMkLst>
            <pc:docMk/>
            <pc:sldMk cId="4253086167" sldId="265"/>
            <ac:inkMk id="6" creationId="{B50DF1CD-DFE1-AE40-994E-40EB3BA80462}"/>
          </ac:inkMkLst>
        </pc:inkChg>
        <pc:inkChg chg="add mod">
          <ac:chgData name="Mark Hanly" userId="67462bc7-2b51-4455-b2e7-b5f944a4684a" providerId="ADAL" clId="{41B6A4B3-93B8-7B4F-B086-861E1773BB5B}" dt="2020-10-27T05:32:24.608" v="2058"/>
          <ac:inkMkLst>
            <pc:docMk/>
            <pc:sldMk cId="4253086167" sldId="265"/>
            <ac:inkMk id="10" creationId="{C08C89DB-28EB-5649-99C7-26872ACB7920}"/>
          </ac:inkMkLst>
        </pc:inkChg>
        <pc:inkChg chg="add mod">
          <ac:chgData name="Mark Hanly" userId="67462bc7-2b51-4455-b2e7-b5f944a4684a" providerId="ADAL" clId="{41B6A4B3-93B8-7B4F-B086-861E1773BB5B}" dt="2020-10-27T05:33:25.366" v="2062"/>
          <ac:inkMkLst>
            <pc:docMk/>
            <pc:sldMk cId="4253086167" sldId="265"/>
            <ac:inkMk id="12" creationId="{764635B9-A223-574C-B097-940C4D745609}"/>
          </ac:inkMkLst>
        </pc:inkChg>
        <pc:inkChg chg="add mod">
          <ac:chgData name="Mark Hanly" userId="67462bc7-2b51-4455-b2e7-b5f944a4684a" providerId="ADAL" clId="{41B6A4B3-93B8-7B4F-B086-861E1773BB5B}" dt="2020-10-27T05:33:25.366" v="2062"/>
          <ac:inkMkLst>
            <pc:docMk/>
            <pc:sldMk cId="4253086167" sldId="265"/>
            <ac:inkMk id="13" creationId="{6A588FD4-A2E5-FD46-808C-BD83D5859505}"/>
          </ac:inkMkLst>
        </pc:inkChg>
        <pc:inkChg chg="add mod">
          <ac:chgData name="Mark Hanly" userId="67462bc7-2b51-4455-b2e7-b5f944a4684a" providerId="ADAL" clId="{41B6A4B3-93B8-7B4F-B086-861E1773BB5B}" dt="2020-10-27T05:33:25.366" v="2062"/>
          <ac:inkMkLst>
            <pc:docMk/>
            <pc:sldMk cId="4253086167" sldId="265"/>
            <ac:inkMk id="14" creationId="{89508C5F-5841-C841-BFA6-32177DCD31A7}"/>
          </ac:inkMkLst>
        </pc:inkChg>
        <pc:inkChg chg="add mod">
          <ac:chgData name="Mark Hanly" userId="67462bc7-2b51-4455-b2e7-b5f944a4684a" providerId="ADAL" clId="{41B6A4B3-93B8-7B4F-B086-861E1773BB5B}" dt="2020-10-27T05:33:29.189" v="2069"/>
          <ac:inkMkLst>
            <pc:docMk/>
            <pc:sldMk cId="4253086167" sldId="265"/>
            <ac:inkMk id="16" creationId="{22E80063-AE97-0F42-8D7C-76F349FAC473}"/>
          </ac:inkMkLst>
        </pc:inkChg>
        <pc:inkChg chg="add mod">
          <ac:chgData name="Mark Hanly" userId="67462bc7-2b51-4455-b2e7-b5f944a4684a" providerId="ADAL" clId="{41B6A4B3-93B8-7B4F-B086-861E1773BB5B}" dt="2020-10-27T05:33:29.189" v="2069"/>
          <ac:inkMkLst>
            <pc:docMk/>
            <pc:sldMk cId="4253086167" sldId="265"/>
            <ac:inkMk id="17" creationId="{BA968796-A43E-9449-83C8-FC20D27F96F1}"/>
          </ac:inkMkLst>
        </pc:inkChg>
        <pc:inkChg chg="add mod">
          <ac:chgData name="Mark Hanly" userId="67462bc7-2b51-4455-b2e7-b5f944a4684a" providerId="ADAL" clId="{41B6A4B3-93B8-7B4F-B086-861E1773BB5B}" dt="2020-10-27T05:33:29.189" v="2069"/>
          <ac:inkMkLst>
            <pc:docMk/>
            <pc:sldMk cId="4253086167" sldId="265"/>
            <ac:inkMk id="18" creationId="{8CAC1FB3-A1CB-184B-9F03-FA2A28540420}"/>
          </ac:inkMkLst>
        </pc:inkChg>
        <pc:inkChg chg="add mod">
          <ac:chgData name="Mark Hanly" userId="67462bc7-2b51-4455-b2e7-b5f944a4684a" providerId="ADAL" clId="{41B6A4B3-93B8-7B4F-B086-861E1773BB5B}" dt="2020-10-27T05:33:29.189" v="2069"/>
          <ac:inkMkLst>
            <pc:docMk/>
            <pc:sldMk cId="4253086167" sldId="265"/>
            <ac:inkMk id="19" creationId="{ABA9ED11-4C4B-B44D-A151-51F8D784F190}"/>
          </ac:inkMkLst>
        </pc:inkChg>
        <pc:inkChg chg="add mod">
          <ac:chgData name="Mark Hanly" userId="67462bc7-2b51-4455-b2e7-b5f944a4684a" providerId="ADAL" clId="{41B6A4B3-93B8-7B4F-B086-861E1773BB5B}" dt="2020-10-27T05:33:29.189" v="2069"/>
          <ac:inkMkLst>
            <pc:docMk/>
            <pc:sldMk cId="4253086167" sldId="265"/>
            <ac:inkMk id="20" creationId="{F8195EA7-71B9-354E-A300-E9B6B3F15677}"/>
          </ac:inkMkLst>
        </pc:inkChg>
        <pc:inkChg chg="add mod">
          <ac:chgData name="Mark Hanly" userId="67462bc7-2b51-4455-b2e7-b5f944a4684a" providerId="ADAL" clId="{41B6A4B3-93B8-7B4F-B086-861E1773BB5B}" dt="2020-10-27T05:33:29.189" v="2069"/>
          <ac:inkMkLst>
            <pc:docMk/>
            <pc:sldMk cId="4253086167" sldId="265"/>
            <ac:inkMk id="21" creationId="{11D1E4E0-1524-D947-B725-7D8BCD8608CD}"/>
          </ac:inkMkLst>
        </pc:inkChg>
        <pc:inkChg chg="add mod">
          <ac:chgData name="Mark Hanly" userId="67462bc7-2b51-4455-b2e7-b5f944a4684a" providerId="ADAL" clId="{41B6A4B3-93B8-7B4F-B086-861E1773BB5B}" dt="2020-10-27T05:33:34.452" v="2075"/>
          <ac:inkMkLst>
            <pc:docMk/>
            <pc:sldMk cId="4253086167" sldId="265"/>
            <ac:inkMk id="23" creationId="{58E165A7-572B-D341-958D-9D52EBADB226}"/>
          </ac:inkMkLst>
        </pc:inkChg>
        <pc:inkChg chg="add mod">
          <ac:chgData name="Mark Hanly" userId="67462bc7-2b51-4455-b2e7-b5f944a4684a" providerId="ADAL" clId="{41B6A4B3-93B8-7B4F-B086-861E1773BB5B}" dt="2020-10-27T05:33:34.452" v="2075"/>
          <ac:inkMkLst>
            <pc:docMk/>
            <pc:sldMk cId="4253086167" sldId="265"/>
            <ac:inkMk id="24" creationId="{61D9B33B-50C6-9640-8B18-47F68E8A2658}"/>
          </ac:inkMkLst>
        </pc:inkChg>
        <pc:inkChg chg="add mod">
          <ac:chgData name="Mark Hanly" userId="67462bc7-2b51-4455-b2e7-b5f944a4684a" providerId="ADAL" clId="{41B6A4B3-93B8-7B4F-B086-861E1773BB5B}" dt="2020-10-27T05:33:34.452" v="2075"/>
          <ac:inkMkLst>
            <pc:docMk/>
            <pc:sldMk cId="4253086167" sldId="265"/>
            <ac:inkMk id="25" creationId="{6E7AED35-C3F3-5B42-A369-61F32093F979}"/>
          </ac:inkMkLst>
        </pc:inkChg>
        <pc:inkChg chg="add mod">
          <ac:chgData name="Mark Hanly" userId="67462bc7-2b51-4455-b2e7-b5f944a4684a" providerId="ADAL" clId="{41B6A4B3-93B8-7B4F-B086-861E1773BB5B}" dt="2020-10-27T05:33:34.452" v="2075"/>
          <ac:inkMkLst>
            <pc:docMk/>
            <pc:sldMk cId="4253086167" sldId="265"/>
            <ac:inkMk id="26" creationId="{FEB36ED4-14A1-A54C-AE50-9F9CE1720C40}"/>
          </ac:inkMkLst>
        </pc:inkChg>
        <pc:inkChg chg="add mod">
          <ac:chgData name="Mark Hanly" userId="67462bc7-2b51-4455-b2e7-b5f944a4684a" providerId="ADAL" clId="{41B6A4B3-93B8-7B4F-B086-861E1773BB5B}" dt="2020-10-27T05:33:34.452" v="2075"/>
          <ac:inkMkLst>
            <pc:docMk/>
            <pc:sldMk cId="4253086167" sldId="265"/>
            <ac:inkMk id="27" creationId="{F3BD974D-684B-DF46-AA5C-CEEDDE45491D}"/>
          </ac:inkMkLst>
        </pc:inkChg>
        <pc:inkChg chg="add mod">
          <ac:chgData name="Mark Hanly" userId="67462bc7-2b51-4455-b2e7-b5f944a4684a" providerId="ADAL" clId="{41B6A4B3-93B8-7B4F-B086-861E1773BB5B}" dt="2020-10-27T05:33:36.913" v="2080"/>
          <ac:inkMkLst>
            <pc:docMk/>
            <pc:sldMk cId="4253086167" sldId="265"/>
            <ac:inkMk id="30" creationId="{5EE878D1-7DE1-EC40-B3B7-3F5DA654CF3D}"/>
          </ac:inkMkLst>
        </pc:inkChg>
        <pc:inkChg chg="add mod">
          <ac:chgData name="Mark Hanly" userId="67462bc7-2b51-4455-b2e7-b5f944a4684a" providerId="ADAL" clId="{41B6A4B3-93B8-7B4F-B086-861E1773BB5B}" dt="2020-10-27T05:33:36.913" v="2080"/>
          <ac:inkMkLst>
            <pc:docMk/>
            <pc:sldMk cId="4253086167" sldId="265"/>
            <ac:inkMk id="31" creationId="{9444D2DD-2559-3743-BA22-9913243E6932}"/>
          </ac:inkMkLst>
        </pc:inkChg>
        <pc:inkChg chg="add mod">
          <ac:chgData name="Mark Hanly" userId="67462bc7-2b51-4455-b2e7-b5f944a4684a" providerId="ADAL" clId="{41B6A4B3-93B8-7B4F-B086-861E1773BB5B}" dt="2020-10-27T05:33:36.913" v="2080"/>
          <ac:inkMkLst>
            <pc:docMk/>
            <pc:sldMk cId="4253086167" sldId="265"/>
            <ac:inkMk id="32" creationId="{E97ABE92-EAAE-A94A-B34B-757750B7E41F}"/>
          </ac:inkMkLst>
        </pc:inkChg>
        <pc:inkChg chg="add mod">
          <ac:chgData name="Mark Hanly" userId="67462bc7-2b51-4455-b2e7-b5f944a4684a" providerId="ADAL" clId="{41B6A4B3-93B8-7B4F-B086-861E1773BB5B}" dt="2020-10-27T05:33:36.913" v="2080"/>
          <ac:inkMkLst>
            <pc:docMk/>
            <pc:sldMk cId="4253086167" sldId="265"/>
            <ac:inkMk id="33" creationId="{04EFFF8D-9546-604A-B648-64B201B21E97}"/>
          </ac:inkMkLst>
        </pc:inkChg>
        <pc:inkChg chg="add">
          <ac:chgData name="Mark Hanly" userId="67462bc7-2b51-4455-b2e7-b5f944a4684a" providerId="ADAL" clId="{41B6A4B3-93B8-7B4F-B086-861E1773BB5B}" dt="2020-10-27T05:35:19.256" v="2082" actId="9405"/>
          <ac:inkMkLst>
            <pc:docMk/>
            <pc:sldMk cId="4253086167" sldId="265"/>
            <ac:inkMk id="35" creationId="{5F3D6521-5D4C-AE47-90B2-22E177DB8403}"/>
          </ac:inkMkLst>
        </pc:inkChg>
        <pc:inkChg chg="add mod">
          <ac:chgData name="Mark Hanly" userId="67462bc7-2b51-4455-b2e7-b5f944a4684a" providerId="ADAL" clId="{41B6A4B3-93B8-7B4F-B086-861E1773BB5B}" dt="2020-10-27T05:35:31.475" v="2089"/>
          <ac:inkMkLst>
            <pc:docMk/>
            <pc:sldMk cId="4253086167" sldId="265"/>
            <ac:inkMk id="36" creationId="{8F397679-CEBD-634D-94EC-FFF69E879CC1}"/>
          </ac:inkMkLst>
        </pc:inkChg>
        <pc:inkChg chg="add mod">
          <ac:chgData name="Mark Hanly" userId="67462bc7-2b51-4455-b2e7-b5f944a4684a" providerId="ADAL" clId="{41B6A4B3-93B8-7B4F-B086-861E1773BB5B}" dt="2020-10-27T05:35:31.475" v="2089"/>
          <ac:inkMkLst>
            <pc:docMk/>
            <pc:sldMk cId="4253086167" sldId="265"/>
            <ac:inkMk id="37" creationId="{1EBB4186-1FCD-E647-B318-72819B1DED22}"/>
          </ac:inkMkLst>
        </pc:inkChg>
        <pc:inkChg chg="add mod">
          <ac:chgData name="Mark Hanly" userId="67462bc7-2b51-4455-b2e7-b5f944a4684a" providerId="ADAL" clId="{41B6A4B3-93B8-7B4F-B086-861E1773BB5B}" dt="2020-10-27T05:35:31.475" v="2089"/>
          <ac:inkMkLst>
            <pc:docMk/>
            <pc:sldMk cId="4253086167" sldId="265"/>
            <ac:inkMk id="38" creationId="{939B16D0-0AA3-8A4A-A0FA-B6BF075E564D}"/>
          </ac:inkMkLst>
        </pc:inkChg>
        <pc:inkChg chg="add mod">
          <ac:chgData name="Mark Hanly" userId="67462bc7-2b51-4455-b2e7-b5f944a4684a" providerId="ADAL" clId="{41B6A4B3-93B8-7B4F-B086-861E1773BB5B}" dt="2020-10-27T05:35:31.475" v="2089"/>
          <ac:inkMkLst>
            <pc:docMk/>
            <pc:sldMk cId="4253086167" sldId="265"/>
            <ac:inkMk id="40" creationId="{CC19EAED-6AA2-8C46-88FA-0AAFEAA0B9AA}"/>
          </ac:inkMkLst>
        </pc:inkChg>
        <pc:inkChg chg="add mod">
          <ac:chgData name="Mark Hanly" userId="67462bc7-2b51-4455-b2e7-b5f944a4684a" providerId="ADAL" clId="{41B6A4B3-93B8-7B4F-B086-861E1773BB5B}" dt="2020-10-27T05:35:31.475" v="2089"/>
          <ac:inkMkLst>
            <pc:docMk/>
            <pc:sldMk cId="4253086167" sldId="265"/>
            <ac:inkMk id="41" creationId="{17085A11-7D67-1244-B7EA-F8C8A57EF1E3}"/>
          </ac:inkMkLst>
        </pc:inkChg>
        <pc:inkChg chg="add mod">
          <ac:chgData name="Mark Hanly" userId="67462bc7-2b51-4455-b2e7-b5f944a4684a" providerId="ADAL" clId="{41B6A4B3-93B8-7B4F-B086-861E1773BB5B}" dt="2020-10-27T05:35:56.621" v="2102"/>
          <ac:inkMkLst>
            <pc:docMk/>
            <pc:sldMk cId="4253086167" sldId="265"/>
            <ac:inkMk id="43" creationId="{040FAB07-0A2C-BC4E-9E52-833271BB6FCF}"/>
          </ac:inkMkLst>
        </pc:inkChg>
        <pc:inkChg chg="add mod">
          <ac:chgData name="Mark Hanly" userId="67462bc7-2b51-4455-b2e7-b5f944a4684a" providerId="ADAL" clId="{41B6A4B3-93B8-7B4F-B086-861E1773BB5B}" dt="2020-10-27T05:35:56.621" v="2102"/>
          <ac:inkMkLst>
            <pc:docMk/>
            <pc:sldMk cId="4253086167" sldId="265"/>
            <ac:inkMk id="44" creationId="{79E627CD-0EF3-624A-A01E-F91B23A4B4AC}"/>
          </ac:inkMkLst>
        </pc:inkChg>
        <pc:inkChg chg="add mod">
          <ac:chgData name="Mark Hanly" userId="67462bc7-2b51-4455-b2e7-b5f944a4684a" providerId="ADAL" clId="{41B6A4B3-93B8-7B4F-B086-861E1773BB5B}" dt="2020-10-27T05:35:56.621" v="2102"/>
          <ac:inkMkLst>
            <pc:docMk/>
            <pc:sldMk cId="4253086167" sldId="265"/>
            <ac:inkMk id="46" creationId="{BFF5589B-1A34-6444-BD5C-045FEA8842E9}"/>
          </ac:inkMkLst>
        </pc:inkChg>
        <pc:inkChg chg="add mod">
          <ac:chgData name="Mark Hanly" userId="67462bc7-2b51-4455-b2e7-b5f944a4684a" providerId="ADAL" clId="{41B6A4B3-93B8-7B4F-B086-861E1773BB5B}" dt="2020-10-27T05:35:56.621" v="2102"/>
          <ac:inkMkLst>
            <pc:docMk/>
            <pc:sldMk cId="4253086167" sldId="265"/>
            <ac:inkMk id="48" creationId="{0FF7F030-A694-9D48-AA6C-739897357FF4}"/>
          </ac:inkMkLst>
        </pc:inkChg>
        <pc:inkChg chg="add mod">
          <ac:chgData name="Mark Hanly" userId="67462bc7-2b51-4455-b2e7-b5f944a4684a" providerId="ADAL" clId="{41B6A4B3-93B8-7B4F-B086-861E1773BB5B}" dt="2020-10-27T05:35:56.621" v="2102"/>
          <ac:inkMkLst>
            <pc:docMk/>
            <pc:sldMk cId="4253086167" sldId="265"/>
            <ac:inkMk id="50" creationId="{CC279507-E7B7-7C4F-8FDA-C259BC5A08B9}"/>
          </ac:inkMkLst>
        </pc:inkChg>
        <pc:inkChg chg="add mod">
          <ac:chgData name="Mark Hanly" userId="67462bc7-2b51-4455-b2e7-b5f944a4684a" providerId="ADAL" clId="{41B6A4B3-93B8-7B4F-B086-861E1773BB5B}" dt="2020-10-27T05:35:56.621" v="2102"/>
          <ac:inkMkLst>
            <pc:docMk/>
            <pc:sldMk cId="4253086167" sldId="265"/>
            <ac:inkMk id="51" creationId="{7387F8DC-6A0F-6B40-8917-84AF32032C70}"/>
          </ac:inkMkLst>
        </pc:inkChg>
        <pc:inkChg chg="add mod">
          <ac:chgData name="Mark Hanly" userId="67462bc7-2b51-4455-b2e7-b5f944a4684a" providerId="ADAL" clId="{41B6A4B3-93B8-7B4F-B086-861E1773BB5B}" dt="2020-10-27T05:35:56.621" v="2102"/>
          <ac:inkMkLst>
            <pc:docMk/>
            <pc:sldMk cId="4253086167" sldId="265"/>
            <ac:inkMk id="52" creationId="{C4B37CD5-79AC-064F-87E0-5A288AF8CE01}"/>
          </ac:inkMkLst>
        </pc:inkChg>
        <pc:inkChg chg="add mod">
          <ac:chgData name="Mark Hanly" userId="67462bc7-2b51-4455-b2e7-b5f944a4684a" providerId="ADAL" clId="{41B6A4B3-93B8-7B4F-B086-861E1773BB5B}" dt="2020-10-27T05:35:56.621" v="2102"/>
          <ac:inkMkLst>
            <pc:docMk/>
            <pc:sldMk cId="4253086167" sldId="265"/>
            <ac:inkMk id="53" creationId="{CD2EADC5-5236-194A-A09C-8816C028FFDF}"/>
          </ac:inkMkLst>
        </pc:inkChg>
        <pc:inkChg chg="add mod">
          <ac:chgData name="Mark Hanly" userId="67462bc7-2b51-4455-b2e7-b5f944a4684a" providerId="ADAL" clId="{41B6A4B3-93B8-7B4F-B086-861E1773BB5B}" dt="2020-10-27T05:35:56.621" v="2102"/>
          <ac:inkMkLst>
            <pc:docMk/>
            <pc:sldMk cId="4253086167" sldId="265"/>
            <ac:inkMk id="54" creationId="{11CE3C8B-8933-4243-9B17-D29C53E1D495}"/>
          </ac:inkMkLst>
        </pc:inkChg>
        <pc:inkChg chg="add mod">
          <ac:chgData name="Mark Hanly" userId="67462bc7-2b51-4455-b2e7-b5f944a4684a" providerId="ADAL" clId="{41B6A4B3-93B8-7B4F-B086-861E1773BB5B}" dt="2020-10-27T05:36:01.436" v="2106"/>
          <ac:inkMkLst>
            <pc:docMk/>
            <pc:sldMk cId="4253086167" sldId="265"/>
            <ac:inkMk id="56" creationId="{30DF2F71-2041-AA41-A6C7-14753CC4A556}"/>
          </ac:inkMkLst>
        </pc:inkChg>
        <pc:inkChg chg="add mod">
          <ac:chgData name="Mark Hanly" userId="67462bc7-2b51-4455-b2e7-b5f944a4684a" providerId="ADAL" clId="{41B6A4B3-93B8-7B4F-B086-861E1773BB5B}" dt="2020-10-27T05:36:01.436" v="2106"/>
          <ac:inkMkLst>
            <pc:docMk/>
            <pc:sldMk cId="4253086167" sldId="265"/>
            <ac:inkMk id="57" creationId="{8CD2E3C6-4AC3-354B-8DC5-1230278D4AF2}"/>
          </ac:inkMkLst>
        </pc:inkChg>
        <pc:inkChg chg="add mod">
          <ac:chgData name="Mark Hanly" userId="67462bc7-2b51-4455-b2e7-b5f944a4684a" providerId="ADAL" clId="{41B6A4B3-93B8-7B4F-B086-861E1773BB5B}" dt="2020-10-27T05:36:01.436" v="2106"/>
          <ac:inkMkLst>
            <pc:docMk/>
            <pc:sldMk cId="4253086167" sldId="265"/>
            <ac:inkMk id="58" creationId="{26E71A9A-A0B2-3C4F-B7B8-DB2DA1189184}"/>
          </ac:inkMkLst>
        </pc:inkChg>
        <pc:inkChg chg="add del mod">
          <ac:chgData name="Mark Hanly" userId="67462bc7-2b51-4455-b2e7-b5f944a4684a" providerId="ADAL" clId="{41B6A4B3-93B8-7B4F-B086-861E1773BB5B}" dt="2020-10-27T05:36:15.331" v="2113"/>
          <ac:inkMkLst>
            <pc:docMk/>
            <pc:sldMk cId="4253086167" sldId="265"/>
            <ac:inkMk id="60" creationId="{51DFBB2F-E165-644B-84A5-2EA3319D90C8}"/>
          </ac:inkMkLst>
        </pc:inkChg>
        <pc:inkChg chg="add del mod">
          <ac:chgData name="Mark Hanly" userId="67462bc7-2b51-4455-b2e7-b5f944a4684a" providerId="ADAL" clId="{41B6A4B3-93B8-7B4F-B086-861E1773BB5B}" dt="2020-10-27T05:36:14.929" v="2112"/>
          <ac:inkMkLst>
            <pc:docMk/>
            <pc:sldMk cId="4253086167" sldId="265"/>
            <ac:inkMk id="61" creationId="{0F06257B-1363-2048-B5F7-C41975780081}"/>
          </ac:inkMkLst>
        </pc:inkChg>
        <pc:inkChg chg="add del mod">
          <ac:chgData name="Mark Hanly" userId="67462bc7-2b51-4455-b2e7-b5f944a4684a" providerId="ADAL" clId="{41B6A4B3-93B8-7B4F-B086-861E1773BB5B}" dt="2020-10-27T05:36:14.435" v="2111"/>
          <ac:inkMkLst>
            <pc:docMk/>
            <pc:sldMk cId="4253086167" sldId="265"/>
            <ac:inkMk id="62" creationId="{F53E6084-0550-5445-9E0E-4415F768CF93}"/>
          </ac:inkMkLst>
        </pc:inkChg>
        <pc:inkChg chg="add mod">
          <ac:chgData name="Mark Hanly" userId="67462bc7-2b51-4455-b2e7-b5f944a4684a" providerId="ADAL" clId="{41B6A4B3-93B8-7B4F-B086-861E1773BB5B}" dt="2020-10-27T05:37:33.976" v="2118"/>
          <ac:inkMkLst>
            <pc:docMk/>
            <pc:sldMk cId="4253086167" sldId="265"/>
            <ac:inkMk id="64" creationId="{83899FB5-6A5C-5044-887A-5C8BEEA92AC5}"/>
          </ac:inkMkLst>
        </pc:inkChg>
        <pc:inkChg chg="add mod">
          <ac:chgData name="Mark Hanly" userId="67462bc7-2b51-4455-b2e7-b5f944a4684a" providerId="ADAL" clId="{41B6A4B3-93B8-7B4F-B086-861E1773BB5B}" dt="2020-10-27T05:37:33.976" v="2118"/>
          <ac:inkMkLst>
            <pc:docMk/>
            <pc:sldMk cId="4253086167" sldId="265"/>
            <ac:inkMk id="65" creationId="{9FFDD2AA-1E25-6E44-873C-41C0FB46C560}"/>
          </ac:inkMkLst>
        </pc:inkChg>
        <pc:inkChg chg="add mod">
          <ac:chgData name="Mark Hanly" userId="67462bc7-2b51-4455-b2e7-b5f944a4684a" providerId="ADAL" clId="{41B6A4B3-93B8-7B4F-B086-861E1773BB5B}" dt="2020-10-27T05:37:33.976" v="2118"/>
          <ac:inkMkLst>
            <pc:docMk/>
            <pc:sldMk cId="4253086167" sldId="265"/>
            <ac:inkMk id="67" creationId="{0E25D972-1B40-3449-87F3-B2BF974AF966}"/>
          </ac:inkMkLst>
        </pc:inkChg>
        <pc:inkChg chg="add mod">
          <ac:chgData name="Mark Hanly" userId="67462bc7-2b51-4455-b2e7-b5f944a4684a" providerId="ADAL" clId="{41B6A4B3-93B8-7B4F-B086-861E1773BB5B}" dt="2020-10-27T05:38:53.581" v="2123"/>
          <ac:inkMkLst>
            <pc:docMk/>
            <pc:sldMk cId="4253086167" sldId="265"/>
            <ac:inkMk id="69" creationId="{BB161A47-6905-224D-A25B-074DF5832742}"/>
          </ac:inkMkLst>
        </pc:inkChg>
        <pc:inkChg chg="add mod">
          <ac:chgData name="Mark Hanly" userId="67462bc7-2b51-4455-b2e7-b5f944a4684a" providerId="ADAL" clId="{41B6A4B3-93B8-7B4F-B086-861E1773BB5B}" dt="2020-10-27T05:38:53.581" v="2123"/>
          <ac:inkMkLst>
            <pc:docMk/>
            <pc:sldMk cId="4253086167" sldId="265"/>
            <ac:inkMk id="70" creationId="{44C5165A-2CCF-3C4C-BB2D-890D8207F45A}"/>
          </ac:inkMkLst>
        </pc:inkChg>
        <pc:inkChg chg="add mod">
          <ac:chgData name="Mark Hanly" userId="67462bc7-2b51-4455-b2e7-b5f944a4684a" providerId="ADAL" clId="{41B6A4B3-93B8-7B4F-B086-861E1773BB5B}" dt="2020-10-27T05:38:53.581" v="2123"/>
          <ac:inkMkLst>
            <pc:docMk/>
            <pc:sldMk cId="4253086167" sldId="265"/>
            <ac:inkMk id="72" creationId="{C1704434-C5FE-1847-92C0-ACD7EC3216B6}"/>
          </ac:inkMkLst>
        </pc:inkChg>
        <pc:inkChg chg="add mod">
          <ac:chgData name="Mark Hanly" userId="67462bc7-2b51-4455-b2e7-b5f944a4684a" providerId="ADAL" clId="{41B6A4B3-93B8-7B4F-B086-861E1773BB5B}" dt="2020-10-27T05:39:58.919" v="2126"/>
          <ac:inkMkLst>
            <pc:docMk/>
            <pc:sldMk cId="4253086167" sldId="265"/>
            <ac:inkMk id="74" creationId="{F3C59B4C-62EF-D74E-9A59-2EF14441AE20}"/>
          </ac:inkMkLst>
        </pc:inkChg>
        <pc:inkChg chg="add mod">
          <ac:chgData name="Mark Hanly" userId="67462bc7-2b51-4455-b2e7-b5f944a4684a" providerId="ADAL" clId="{41B6A4B3-93B8-7B4F-B086-861E1773BB5B}" dt="2020-10-27T05:39:58.919" v="2126"/>
          <ac:inkMkLst>
            <pc:docMk/>
            <pc:sldMk cId="4253086167" sldId="265"/>
            <ac:inkMk id="75" creationId="{AC6AEE6A-6F9D-6248-848C-CF0924CFF383}"/>
          </ac:inkMkLst>
        </pc:inkChg>
        <pc:inkChg chg="add mod">
          <ac:chgData name="Mark Hanly" userId="67462bc7-2b51-4455-b2e7-b5f944a4684a" providerId="ADAL" clId="{41B6A4B3-93B8-7B4F-B086-861E1773BB5B}" dt="2020-10-27T05:40:07.934" v="2131"/>
          <ac:inkMkLst>
            <pc:docMk/>
            <pc:sldMk cId="4253086167" sldId="265"/>
            <ac:inkMk id="77" creationId="{09BB952B-E39D-CD4B-A289-E8D7776752B8}"/>
          </ac:inkMkLst>
        </pc:inkChg>
        <pc:inkChg chg="add mod">
          <ac:chgData name="Mark Hanly" userId="67462bc7-2b51-4455-b2e7-b5f944a4684a" providerId="ADAL" clId="{41B6A4B3-93B8-7B4F-B086-861E1773BB5B}" dt="2020-10-27T05:40:07.934" v="2131"/>
          <ac:inkMkLst>
            <pc:docMk/>
            <pc:sldMk cId="4253086167" sldId="265"/>
            <ac:inkMk id="78" creationId="{16E94D51-EF3B-4D4E-B679-5F92EB7EDE97}"/>
          </ac:inkMkLst>
        </pc:inkChg>
        <pc:inkChg chg="add mod">
          <ac:chgData name="Mark Hanly" userId="67462bc7-2b51-4455-b2e7-b5f944a4684a" providerId="ADAL" clId="{41B6A4B3-93B8-7B4F-B086-861E1773BB5B}" dt="2020-10-27T05:40:07.934" v="2131"/>
          <ac:inkMkLst>
            <pc:docMk/>
            <pc:sldMk cId="4253086167" sldId="265"/>
            <ac:inkMk id="79" creationId="{EE59BBF6-E485-DA40-9851-42556FDD3049}"/>
          </ac:inkMkLst>
        </pc:inkChg>
        <pc:inkChg chg="add mod">
          <ac:chgData name="Mark Hanly" userId="67462bc7-2b51-4455-b2e7-b5f944a4684a" providerId="ADAL" clId="{41B6A4B3-93B8-7B4F-B086-861E1773BB5B}" dt="2020-10-27T05:40:07.934" v="2131"/>
          <ac:inkMkLst>
            <pc:docMk/>
            <pc:sldMk cId="4253086167" sldId="265"/>
            <ac:inkMk id="80" creationId="{4355CE08-73F5-6F40-8064-CBCB25E01A55}"/>
          </ac:inkMkLst>
        </pc:inkChg>
        <pc:inkChg chg="add mod">
          <ac:chgData name="Mark Hanly" userId="67462bc7-2b51-4455-b2e7-b5f944a4684a" providerId="ADAL" clId="{41B6A4B3-93B8-7B4F-B086-861E1773BB5B}" dt="2020-10-27T05:50:23.470" v="2215"/>
          <ac:inkMkLst>
            <pc:docMk/>
            <pc:sldMk cId="4253086167" sldId="265"/>
            <ac:inkMk id="82" creationId="{C2DB192E-D8A2-494A-9CCA-EBB09CB2E750}"/>
          </ac:inkMkLst>
        </pc:inkChg>
        <pc:inkChg chg="add mod">
          <ac:chgData name="Mark Hanly" userId="67462bc7-2b51-4455-b2e7-b5f944a4684a" providerId="ADAL" clId="{41B6A4B3-93B8-7B4F-B086-861E1773BB5B}" dt="2020-10-27T05:50:23.470" v="2215"/>
          <ac:inkMkLst>
            <pc:docMk/>
            <pc:sldMk cId="4253086167" sldId="265"/>
            <ac:inkMk id="83" creationId="{5E0733FF-3D7F-614D-A87C-40ABB64AE680}"/>
          </ac:inkMkLst>
        </pc:inkChg>
        <pc:inkChg chg="add mod">
          <ac:chgData name="Mark Hanly" userId="67462bc7-2b51-4455-b2e7-b5f944a4684a" providerId="ADAL" clId="{41B6A4B3-93B8-7B4F-B086-861E1773BB5B}" dt="2020-10-27T05:50:23.470" v="2215"/>
          <ac:inkMkLst>
            <pc:docMk/>
            <pc:sldMk cId="4253086167" sldId="265"/>
            <ac:inkMk id="84" creationId="{AE5764FE-F93A-784F-A06D-56B7087659B7}"/>
          </ac:inkMkLst>
        </pc:inkChg>
        <pc:inkChg chg="add mod">
          <ac:chgData name="Mark Hanly" userId="67462bc7-2b51-4455-b2e7-b5f944a4684a" providerId="ADAL" clId="{41B6A4B3-93B8-7B4F-B086-861E1773BB5B}" dt="2020-10-27T05:50:23.470" v="2215"/>
          <ac:inkMkLst>
            <pc:docMk/>
            <pc:sldMk cId="4253086167" sldId="265"/>
            <ac:inkMk id="85" creationId="{1C2C31C5-6188-7841-AA37-D3D5F2DCF92F}"/>
          </ac:inkMkLst>
        </pc:inkChg>
        <pc:inkChg chg="add mod">
          <ac:chgData name="Mark Hanly" userId="67462bc7-2b51-4455-b2e7-b5f944a4684a" providerId="ADAL" clId="{41B6A4B3-93B8-7B4F-B086-861E1773BB5B}" dt="2020-10-27T05:50:23.470" v="2215"/>
          <ac:inkMkLst>
            <pc:docMk/>
            <pc:sldMk cId="4253086167" sldId="265"/>
            <ac:inkMk id="86" creationId="{8108330A-D6DA-A546-8393-6616C7F1A129}"/>
          </ac:inkMkLst>
        </pc:inkChg>
        <pc:inkChg chg="add mod">
          <ac:chgData name="Mark Hanly" userId="67462bc7-2b51-4455-b2e7-b5f944a4684a" providerId="ADAL" clId="{41B6A4B3-93B8-7B4F-B086-861E1773BB5B}" dt="2020-10-27T05:50:23.470" v="2215"/>
          <ac:inkMkLst>
            <pc:docMk/>
            <pc:sldMk cId="4253086167" sldId="265"/>
            <ac:inkMk id="87" creationId="{E8DBE8A1-7B43-1B4F-9C03-72538BFC5903}"/>
          </ac:inkMkLst>
        </pc:inkChg>
        <pc:inkChg chg="add mod">
          <ac:chgData name="Mark Hanly" userId="67462bc7-2b51-4455-b2e7-b5f944a4684a" providerId="ADAL" clId="{41B6A4B3-93B8-7B4F-B086-861E1773BB5B}" dt="2020-10-27T05:50:23.470" v="2215"/>
          <ac:inkMkLst>
            <pc:docMk/>
            <pc:sldMk cId="4253086167" sldId="265"/>
            <ac:inkMk id="88" creationId="{70EA28A8-AB66-C645-8763-6638F0CABFC8}"/>
          </ac:inkMkLst>
        </pc:inkChg>
        <pc:inkChg chg="add">
          <ac:chgData name="Mark Hanly" userId="67462bc7-2b51-4455-b2e7-b5f944a4684a" providerId="ADAL" clId="{41B6A4B3-93B8-7B4F-B086-861E1773BB5B}" dt="2020-10-27T05:41:29.708" v="2140" actId="9405"/>
          <ac:inkMkLst>
            <pc:docMk/>
            <pc:sldMk cId="4253086167" sldId="265"/>
            <ac:inkMk id="90" creationId="{FCA5076A-827E-8441-A263-833A35066728}"/>
          </ac:inkMkLst>
        </pc:inkChg>
        <pc:inkChg chg="add mod">
          <ac:chgData name="Mark Hanly" userId="67462bc7-2b51-4455-b2e7-b5f944a4684a" providerId="ADAL" clId="{41B6A4B3-93B8-7B4F-B086-861E1773BB5B}" dt="2020-10-27T05:41:38.822" v="2143"/>
          <ac:inkMkLst>
            <pc:docMk/>
            <pc:sldMk cId="4253086167" sldId="265"/>
            <ac:inkMk id="91" creationId="{2FCC6361-8156-8942-ABC7-A01DE05D6955}"/>
          </ac:inkMkLst>
        </pc:inkChg>
        <pc:inkChg chg="add mod">
          <ac:chgData name="Mark Hanly" userId="67462bc7-2b51-4455-b2e7-b5f944a4684a" providerId="ADAL" clId="{41B6A4B3-93B8-7B4F-B086-861E1773BB5B}" dt="2020-10-27T05:41:38.822" v="2143"/>
          <ac:inkMkLst>
            <pc:docMk/>
            <pc:sldMk cId="4253086167" sldId="265"/>
            <ac:inkMk id="92" creationId="{EA543FBD-D8F2-8D4C-B362-597F0E7CEE7C}"/>
          </ac:inkMkLst>
        </pc:inkChg>
        <pc:inkChg chg="add mod">
          <ac:chgData name="Mark Hanly" userId="67462bc7-2b51-4455-b2e7-b5f944a4684a" providerId="ADAL" clId="{41B6A4B3-93B8-7B4F-B086-861E1773BB5B}" dt="2020-10-27T05:41:50.852" v="2146"/>
          <ac:inkMkLst>
            <pc:docMk/>
            <pc:sldMk cId="4253086167" sldId="265"/>
            <ac:inkMk id="94" creationId="{C021FC13-3D04-AC46-936F-55D73C6FE788}"/>
          </ac:inkMkLst>
        </pc:inkChg>
        <pc:inkChg chg="add mod">
          <ac:chgData name="Mark Hanly" userId="67462bc7-2b51-4455-b2e7-b5f944a4684a" providerId="ADAL" clId="{41B6A4B3-93B8-7B4F-B086-861E1773BB5B}" dt="2020-10-27T05:41:50.852" v="2146"/>
          <ac:inkMkLst>
            <pc:docMk/>
            <pc:sldMk cId="4253086167" sldId="265"/>
            <ac:inkMk id="95" creationId="{0F65848D-8702-944E-906B-BC6EE616675D}"/>
          </ac:inkMkLst>
        </pc:inkChg>
        <pc:inkChg chg="add">
          <ac:chgData name="Mark Hanly" userId="67462bc7-2b51-4455-b2e7-b5f944a4684a" providerId="ADAL" clId="{41B6A4B3-93B8-7B4F-B086-861E1773BB5B}" dt="2020-10-27T05:41:53.004" v="2147" actId="9405"/>
          <ac:inkMkLst>
            <pc:docMk/>
            <pc:sldMk cId="4253086167" sldId="265"/>
            <ac:inkMk id="97" creationId="{12D49754-B09E-5842-8FB7-EBEBCD343DC1}"/>
          </ac:inkMkLst>
        </pc:inkChg>
        <pc:inkChg chg="add mod">
          <ac:chgData name="Mark Hanly" userId="67462bc7-2b51-4455-b2e7-b5f944a4684a" providerId="ADAL" clId="{41B6A4B3-93B8-7B4F-B086-861E1773BB5B}" dt="2020-10-27T05:41:55.510" v="2150"/>
          <ac:inkMkLst>
            <pc:docMk/>
            <pc:sldMk cId="4253086167" sldId="265"/>
            <ac:inkMk id="98" creationId="{4B6A3AF6-A4D1-5A4E-88A4-4865B194C0E4}"/>
          </ac:inkMkLst>
        </pc:inkChg>
        <pc:inkChg chg="add mod">
          <ac:chgData name="Mark Hanly" userId="67462bc7-2b51-4455-b2e7-b5f944a4684a" providerId="ADAL" clId="{41B6A4B3-93B8-7B4F-B086-861E1773BB5B}" dt="2020-10-27T05:41:55.510" v="2150"/>
          <ac:inkMkLst>
            <pc:docMk/>
            <pc:sldMk cId="4253086167" sldId="265"/>
            <ac:inkMk id="99" creationId="{532825E6-24C7-C54B-8B96-305DF8FFCCF8}"/>
          </ac:inkMkLst>
        </pc:inkChg>
        <pc:inkChg chg="add mod">
          <ac:chgData name="Mark Hanly" userId="67462bc7-2b51-4455-b2e7-b5f944a4684a" providerId="ADAL" clId="{41B6A4B3-93B8-7B4F-B086-861E1773BB5B}" dt="2020-10-27T05:42:03.117" v="2154"/>
          <ac:inkMkLst>
            <pc:docMk/>
            <pc:sldMk cId="4253086167" sldId="265"/>
            <ac:inkMk id="101" creationId="{657E0750-8372-9648-AF9D-E6702A13CAF6}"/>
          </ac:inkMkLst>
        </pc:inkChg>
        <pc:inkChg chg="add mod">
          <ac:chgData name="Mark Hanly" userId="67462bc7-2b51-4455-b2e7-b5f944a4684a" providerId="ADAL" clId="{41B6A4B3-93B8-7B4F-B086-861E1773BB5B}" dt="2020-10-27T05:42:03.117" v="2154"/>
          <ac:inkMkLst>
            <pc:docMk/>
            <pc:sldMk cId="4253086167" sldId="265"/>
            <ac:inkMk id="102" creationId="{CA8454E2-6117-5D4C-9A7C-DD2CD8AC71B4}"/>
          </ac:inkMkLst>
        </pc:inkChg>
        <pc:inkChg chg="add mod">
          <ac:chgData name="Mark Hanly" userId="67462bc7-2b51-4455-b2e7-b5f944a4684a" providerId="ADAL" clId="{41B6A4B3-93B8-7B4F-B086-861E1773BB5B}" dt="2020-10-27T05:42:03.117" v="2154"/>
          <ac:inkMkLst>
            <pc:docMk/>
            <pc:sldMk cId="4253086167" sldId="265"/>
            <ac:inkMk id="103" creationId="{A9FD908D-0314-4146-B836-EDD8952A2C24}"/>
          </ac:inkMkLst>
        </pc:inkChg>
        <pc:inkChg chg="add mod">
          <ac:chgData name="Mark Hanly" userId="67462bc7-2b51-4455-b2e7-b5f944a4684a" providerId="ADAL" clId="{41B6A4B3-93B8-7B4F-B086-861E1773BB5B}" dt="2020-10-27T05:42:06.655" v="2157"/>
          <ac:inkMkLst>
            <pc:docMk/>
            <pc:sldMk cId="4253086167" sldId="265"/>
            <ac:inkMk id="105" creationId="{12401BBD-B759-1E49-9303-48EF5EBC4163}"/>
          </ac:inkMkLst>
        </pc:inkChg>
        <pc:inkChg chg="add mod">
          <ac:chgData name="Mark Hanly" userId="67462bc7-2b51-4455-b2e7-b5f944a4684a" providerId="ADAL" clId="{41B6A4B3-93B8-7B4F-B086-861E1773BB5B}" dt="2020-10-27T05:42:06.655" v="2157"/>
          <ac:inkMkLst>
            <pc:docMk/>
            <pc:sldMk cId="4253086167" sldId="265"/>
            <ac:inkMk id="106" creationId="{F9A8A77A-E896-0F45-9904-9CF85D4EB82F}"/>
          </ac:inkMkLst>
        </pc:inkChg>
        <pc:inkChg chg="add mod">
          <ac:chgData name="Mark Hanly" userId="67462bc7-2b51-4455-b2e7-b5f944a4684a" providerId="ADAL" clId="{41B6A4B3-93B8-7B4F-B086-861E1773BB5B}" dt="2020-10-27T05:42:11.859" v="2165"/>
          <ac:inkMkLst>
            <pc:docMk/>
            <pc:sldMk cId="4253086167" sldId="265"/>
            <ac:inkMk id="108" creationId="{6DB90097-1E70-484A-9A88-CF0C6F2005CD}"/>
          </ac:inkMkLst>
        </pc:inkChg>
        <pc:inkChg chg="add mod">
          <ac:chgData name="Mark Hanly" userId="67462bc7-2b51-4455-b2e7-b5f944a4684a" providerId="ADAL" clId="{41B6A4B3-93B8-7B4F-B086-861E1773BB5B}" dt="2020-10-27T05:42:11.859" v="2165"/>
          <ac:inkMkLst>
            <pc:docMk/>
            <pc:sldMk cId="4253086167" sldId="265"/>
            <ac:inkMk id="109" creationId="{731B83B3-CB8A-3944-A4F9-F9FDDF3CBACA}"/>
          </ac:inkMkLst>
        </pc:inkChg>
        <pc:inkChg chg="add">
          <ac:chgData name="Mark Hanly" userId="67462bc7-2b51-4455-b2e7-b5f944a4684a" providerId="ADAL" clId="{41B6A4B3-93B8-7B4F-B086-861E1773BB5B}" dt="2020-10-27T05:42:09.968" v="2160" actId="9405"/>
          <ac:inkMkLst>
            <pc:docMk/>
            <pc:sldMk cId="4253086167" sldId="265"/>
            <ac:inkMk id="110" creationId="{50472CA9-C463-FE4B-B71D-56E5F72528E0}"/>
          </ac:inkMkLst>
        </pc:inkChg>
        <pc:inkChg chg="add mod">
          <ac:chgData name="Mark Hanly" userId="67462bc7-2b51-4455-b2e7-b5f944a4684a" providerId="ADAL" clId="{41B6A4B3-93B8-7B4F-B086-861E1773BB5B}" dt="2020-10-27T05:42:15.218" v="2176"/>
          <ac:inkMkLst>
            <pc:docMk/>
            <pc:sldMk cId="4253086167" sldId="265"/>
            <ac:inkMk id="111" creationId="{E0B72ABC-040B-9846-AD3E-21E74A5BDC94}"/>
          </ac:inkMkLst>
        </pc:inkChg>
        <pc:inkChg chg="add mod">
          <ac:chgData name="Mark Hanly" userId="67462bc7-2b51-4455-b2e7-b5f944a4684a" providerId="ADAL" clId="{41B6A4B3-93B8-7B4F-B086-861E1773BB5B}" dt="2020-10-27T05:42:15.218" v="2176"/>
          <ac:inkMkLst>
            <pc:docMk/>
            <pc:sldMk cId="4253086167" sldId="265"/>
            <ac:inkMk id="112" creationId="{C3F86FC4-94A8-854B-8975-9BBEB77FEF4E}"/>
          </ac:inkMkLst>
        </pc:inkChg>
        <pc:inkChg chg="add mod">
          <ac:chgData name="Mark Hanly" userId="67462bc7-2b51-4455-b2e7-b5f944a4684a" providerId="ADAL" clId="{41B6A4B3-93B8-7B4F-B086-861E1773BB5B}" dt="2020-10-27T05:42:11.859" v="2165"/>
          <ac:inkMkLst>
            <pc:docMk/>
            <pc:sldMk cId="4253086167" sldId="265"/>
            <ac:inkMk id="113" creationId="{3A7A8C0F-B5C2-544B-B838-D9E781452FC6}"/>
          </ac:inkMkLst>
        </pc:inkChg>
        <pc:inkChg chg="add mod">
          <ac:chgData name="Mark Hanly" userId="67462bc7-2b51-4455-b2e7-b5f944a4684a" providerId="ADAL" clId="{41B6A4B3-93B8-7B4F-B086-861E1773BB5B}" dt="2020-10-27T05:42:11.859" v="2165"/>
          <ac:inkMkLst>
            <pc:docMk/>
            <pc:sldMk cId="4253086167" sldId="265"/>
            <ac:inkMk id="114" creationId="{CEA4F030-0226-964B-BE6F-10896CDC3A55}"/>
          </ac:inkMkLst>
        </pc:inkChg>
        <pc:inkChg chg="add mod">
          <ac:chgData name="Mark Hanly" userId="67462bc7-2b51-4455-b2e7-b5f944a4684a" providerId="ADAL" clId="{41B6A4B3-93B8-7B4F-B086-861E1773BB5B}" dt="2020-10-27T05:42:15.218" v="2176"/>
          <ac:inkMkLst>
            <pc:docMk/>
            <pc:sldMk cId="4253086167" sldId="265"/>
            <ac:inkMk id="117" creationId="{862CF1DA-0DFC-E541-90D2-F5732609CE2D}"/>
          </ac:inkMkLst>
        </pc:inkChg>
        <pc:inkChg chg="add mod">
          <ac:chgData name="Mark Hanly" userId="67462bc7-2b51-4455-b2e7-b5f944a4684a" providerId="ADAL" clId="{41B6A4B3-93B8-7B4F-B086-861E1773BB5B}" dt="2020-10-27T05:42:15.218" v="2176"/>
          <ac:inkMkLst>
            <pc:docMk/>
            <pc:sldMk cId="4253086167" sldId="265"/>
            <ac:inkMk id="118" creationId="{6EB75880-D5B8-124E-8512-125D55ECD3FF}"/>
          </ac:inkMkLst>
        </pc:inkChg>
        <pc:inkChg chg="add">
          <ac:chgData name="Mark Hanly" userId="67462bc7-2b51-4455-b2e7-b5f944a4684a" providerId="ADAL" clId="{41B6A4B3-93B8-7B4F-B086-861E1773BB5B}" dt="2020-10-27T05:42:12.716" v="2168" actId="9405"/>
          <ac:inkMkLst>
            <pc:docMk/>
            <pc:sldMk cId="4253086167" sldId="265"/>
            <ac:inkMk id="119" creationId="{03EAE6B4-0EEA-3B49-B14D-8C3F01562D72}"/>
          </ac:inkMkLst>
        </pc:inkChg>
        <pc:inkChg chg="add">
          <ac:chgData name="Mark Hanly" userId="67462bc7-2b51-4455-b2e7-b5f944a4684a" providerId="ADAL" clId="{41B6A4B3-93B8-7B4F-B086-861E1773BB5B}" dt="2020-10-27T05:42:12.968" v="2169" actId="9405"/>
          <ac:inkMkLst>
            <pc:docMk/>
            <pc:sldMk cId="4253086167" sldId="265"/>
            <ac:inkMk id="120" creationId="{BBCBFC14-6AE5-E44B-A57F-E1BCC61FCDB3}"/>
          </ac:inkMkLst>
        </pc:inkChg>
        <pc:inkChg chg="add">
          <ac:chgData name="Mark Hanly" userId="67462bc7-2b51-4455-b2e7-b5f944a4684a" providerId="ADAL" clId="{41B6A4B3-93B8-7B4F-B086-861E1773BB5B}" dt="2020-10-27T05:42:13.282" v="2170" actId="9405"/>
          <ac:inkMkLst>
            <pc:docMk/>
            <pc:sldMk cId="4253086167" sldId="265"/>
            <ac:inkMk id="121" creationId="{1378EB0C-5D91-B848-B6D0-1BE01EED97BD}"/>
          </ac:inkMkLst>
        </pc:inkChg>
        <pc:inkChg chg="add mod">
          <ac:chgData name="Mark Hanly" userId="67462bc7-2b51-4455-b2e7-b5f944a4684a" providerId="ADAL" clId="{41B6A4B3-93B8-7B4F-B086-861E1773BB5B}" dt="2020-10-27T05:42:15.218" v="2176"/>
          <ac:inkMkLst>
            <pc:docMk/>
            <pc:sldMk cId="4253086167" sldId="265"/>
            <ac:inkMk id="122" creationId="{AF32814D-9B02-624F-9B80-B2D6D0DD4180}"/>
          </ac:inkMkLst>
        </pc:inkChg>
        <pc:inkChg chg="add">
          <ac:chgData name="Mark Hanly" userId="67462bc7-2b51-4455-b2e7-b5f944a4684a" providerId="ADAL" clId="{41B6A4B3-93B8-7B4F-B086-861E1773BB5B}" dt="2020-10-27T05:42:13.640" v="2172" actId="9405"/>
          <ac:inkMkLst>
            <pc:docMk/>
            <pc:sldMk cId="4253086167" sldId="265"/>
            <ac:inkMk id="123" creationId="{F96E233E-11F1-C54D-B619-9DBA73812361}"/>
          </ac:inkMkLst>
        </pc:inkChg>
        <pc:inkChg chg="add">
          <ac:chgData name="Mark Hanly" userId="67462bc7-2b51-4455-b2e7-b5f944a4684a" providerId="ADAL" clId="{41B6A4B3-93B8-7B4F-B086-861E1773BB5B}" dt="2020-10-27T05:42:13.967" v="2173" actId="9405"/>
          <ac:inkMkLst>
            <pc:docMk/>
            <pc:sldMk cId="4253086167" sldId="265"/>
            <ac:inkMk id="124" creationId="{1ADC9CFF-CDB5-4D41-81A3-4AC13012B074}"/>
          </ac:inkMkLst>
        </pc:inkChg>
        <pc:inkChg chg="add">
          <ac:chgData name="Mark Hanly" userId="67462bc7-2b51-4455-b2e7-b5f944a4684a" providerId="ADAL" clId="{41B6A4B3-93B8-7B4F-B086-861E1773BB5B}" dt="2020-10-27T05:42:14.117" v="2174" actId="9405"/>
          <ac:inkMkLst>
            <pc:docMk/>
            <pc:sldMk cId="4253086167" sldId="265"/>
            <ac:inkMk id="125" creationId="{F3BE498A-E598-F24E-B971-F8B0B6F19E85}"/>
          </ac:inkMkLst>
        </pc:inkChg>
        <pc:inkChg chg="add">
          <ac:chgData name="Mark Hanly" userId="67462bc7-2b51-4455-b2e7-b5f944a4684a" providerId="ADAL" clId="{41B6A4B3-93B8-7B4F-B086-861E1773BB5B}" dt="2020-10-27T05:42:14.356" v="2175" actId="9405"/>
          <ac:inkMkLst>
            <pc:docMk/>
            <pc:sldMk cId="4253086167" sldId="265"/>
            <ac:inkMk id="126" creationId="{16055B19-4C10-CB4A-B6B9-865395AF9ED7}"/>
          </ac:inkMkLst>
        </pc:inkChg>
        <pc:inkChg chg="add mod">
          <ac:chgData name="Mark Hanly" userId="67462bc7-2b51-4455-b2e7-b5f944a4684a" providerId="ADAL" clId="{41B6A4B3-93B8-7B4F-B086-861E1773BB5B}" dt="2020-10-27T05:42:51.133" v="2189"/>
          <ac:inkMkLst>
            <pc:docMk/>
            <pc:sldMk cId="4253086167" sldId="265"/>
            <ac:inkMk id="129" creationId="{FD6B70A6-1577-B145-B8FC-2C00EF511FDF}"/>
          </ac:inkMkLst>
        </pc:inkChg>
        <pc:inkChg chg="add mod">
          <ac:chgData name="Mark Hanly" userId="67462bc7-2b51-4455-b2e7-b5f944a4684a" providerId="ADAL" clId="{41B6A4B3-93B8-7B4F-B086-861E1773BB5B}" dt="2020-10-27T05:42:51.133" v="2189"/>
          <ac:inkMkLst>
            <pc:docMk/>
            <pc:sldMk cId="4253086167" sldId="265"/>
            <ac:inkMk id="130" creationId="{283B2955-4592-C342-BE48-D805AC118B0E}"/>
          </ac:inkMkLst>
        </pc:inkChg>
        <pc:inkChg chg="add mod">
          <ac:chgData name="Mark Hanly" userId="67462bc7-2b51-4455-b2e7-b5f944a4684a" providerId="ADAL" clId="{41B6A4B3-93B8-7B4F-B086-861E1773BB5B}" dt="2020-10-27T05:42:51.133" v="2189"/>
          <ac:inkMkLst>
            <pc:docMk/>
            <pc:sldMk cId="4253086167" sldId="265"/>
            <ac:inkMk id="131" creationId="{DA4A9FF3-75EB-C447-B452-64AB9896F5D9}"/>
          </ac:inkMkLst>
        </pc:inkChg>
        <pc:inkChg chg="add mod">
          <ac:chgData name="Mark Hanly" userId="67462bc7-2b51-4455-b2e7-b5f944a4684a" providerId="ADAL" clId="{41B6A4B3-93B8-7B4F-B086-861E1773BB5B}" dt="2020-10-27T05:42:51.133" v="2189"/>
          <ac:inkMkLst>
            <pc:docMk/>
            <pc:sldMk cId="4253086167" sldId="265"/>
            <ac:inkMk id="132" creationId="{7AD6361F-1B62-9A4E-842B-CCA26E9B0A44}"/>
          </ac:inkMkLst>
        </pc:inkChg>
        <pc:inkChg chg="add mod">
          <ac:chgData name="Mark Hanly" userId="67462bc7-2b51-4455-b2e7-b5f944a4684a" providerId="ADAL" clId="{41B6A4B3-93B8-7B4F-B086-861E1773BB5B}" dt="2020-10-27T05:42:51.133" v="2189"/>
          <ac:inkMkLst>
            <pc:docMk/>
            <pc:sldMk cId="4253086167" sldId="265"/>
            <ac:inkMk id="133" creationId="{276BAB15-039C-6449-819D-361F5D39748C}"/>
          </ac:inkMkLst>
        </pc:inkChg>
        <pc:inkChg chg="add mod">
          <ac:chgData name="Mark Hanly" userId="67462bc7-2b51-4455-b2e7-b5f944a4684a" providerId="ADAL" clId="{41B6A4B3-93B8-7B4F-B086-861E1773BB5B}" dt="2020-10-27T05:42:51.133" v="2189"/>
          <ac:inkMkLst>
            <pc:docMk/>
            <pc:sldMk cId="4253086167" sldId="265"/>
            <ac:inkMk id="134" creationId="{BCA62992-7761-D143-82B8-65131EC934C4}"/>
          </ac:inkMkLst>
        </pc:inkChg>
        <pc:inkChg chg="add mod">
          <ac:chgData name="Mark Hanly" userId="67462bc7-2b51-4455-b2e7-b5f944a4684a" providerId="ADAL" clId="{41B6A4B3-93B8-7B4F-B086-861E1773BB5B}" dt="2020-10-27T05:42:51.133" v="2189"/>
          <ac:inkMkLst>
            <pc:docMk/>
            <pc:sldMk cId="4253086167" sldId="265"/>
            <ac:inkMk id="135" creationId="{BF7A7571-E658-8146-80CF-553C11918E26}"/>
          </ac:inkMkLst>
        </pc:inkChg>
        <pc:inkChg chg="add mod">
          <ac:chgData name="Mark Hanly" userId="67462bc7-2b51-4455-b2e7-b5f944a4684a" providerId="ADAL" clId="{41B6A4B3-93B8-7B4F-B086-861E1773BB5B}" dt="2020-10-27T05:42:51.133" v="2189"/>
          <ac:inkMkLst>
            <pc:docMk/>
            <pc:sldMk cId="4253086167" sldId="265"/>
            <ac:inkMk id="136" creationId="{28563B2D-7F32-6141-B072-1B5ED9EB22E5}"/>
          </ac:inkMkLst>
        </pc:inkChg>
        <pc:inkChg chg="add mod">
          <ac:chgData name="Mark Hanly" userId="67462bc7-2b51-4455-b2e7-b5f944a4684a" providerId="ADAL" clId="{41B6A4B3-93B8-7B4F-B086-861E1773BB5B}" dt="2020-10-27T05:42:51.133" v="2189"/>
          <ac:inkMkLst>
            <pc:docMk/>
            <pc:sldMk cId="4253086167" sldId="265"/>
            <ac:inkMk id="137" creationId="{8658190B-F776-904A-BC26-9AE216C3FF77}"/>
          </ac:inkMkLst>
        </pc:inkChg>
        <pc:inkChg chg="add mod">
          <ac:chgData name="Mark Hanly" userId="67462bc7-2b51-4455-b2e7-b5f944a4684a" providerId="ADAL" clId="{41B6A4B3-93B8-7B4F-B086-861E1773BB5B}" dt="2020-10-27T05:42:51.133" v="2189"/>
          <ac:inkMkLst>
            <pc:docMk/>
            <pc:sldMk cId="4253086167" sldId="265"/>
            <ac:inkMk id="138" creationId="{DE8711D8-2DB5-BD4B-832E-BFBBA62A90A3}"/>
          </ac:inkMkLst>
        </pc:inkChg>
        <pc:inkChg chg="add mod">
          <ac:chgData name="Mark Hanly" userId="67462bc7-2b51-4455-b2e7-b5f944a4684a" providerId="ADAL" clId="{41B6A4B3-93B8-7B4F-B086-861E1773BB5B}" dt="2020-10-27T05:42:51.133" v="2189"/>
          <ac:inkMkLst>
            <pc:docMk/>
            <pc:sldMk cId="4253086167" sldId="265"/>
            <ac:inkMk id="139" creationId="{72543465-4968-9249-BB76-BDC0F935C30C}"/>
          </ac:inkMkLst>
        </pc:inkChg>
        <pc:inkChg chg="add mod">
          <ac:chgData name="Mark Hanly" userId="67462bc7-2b51-4455-b2e7-b5f944a4684a" providerId="ADAL" clId="{41B6A4B3-93B8-7B4F-B086-861E1773BB5B}" dt="2020-10-27T05:42:51.133" v="2189"/>
          <ac:inkMkLst>
            <pc:docMk/>
            <pc:sldMk cId="4253086167" sldId="265"/>
            <ac:inkMk id="140" creationId="{21780DD5-DF8B-F343-A8B5-A7F6BE440828}"/>
          </ac:inkMkLst>
        </pc:inkChg>
        <pc:inkChg chg="add mod">
          <ac:chgData name="Mark Hanly" userId="67462bc7-2b51-4455-b2e7-b5f944a4684a" providerId="ADAL" clId="{41B6A4B3-93B8-7B4F-B086-861E1773BB5B}" dt="2020-10-27T05:42:53.924" v="2194"/>
          <ac:inkMkLst>
            <pc:docMk/>
            <pc:sldMk cId="4253086167" sldId="265"/>
            <ac:inkMk id="142" creationId="{8488E363-87A7-C84C-A29C-1FA736E93F8E}"/>
          </ac:inkMkLst>
        </pc:inkChg>
        <pc:inkChg chg="add mod">
          <ac:chgData name="Mark Hanly" userId="67462bc7-2b51-4455-b2e7-b5f944a4684a" providerId="ADAL" clId="{41B6A4B3-93B8-7B4F-B086-861E1773BB5B}" dt="2020-10-27T05:42:53.924" v="2194"/>
          <ac:inkMkLst>
            <pc:docMk/>
            <pc:sldMk cId="4253086167" sldId="265"/>
            <ac:inkMk id="143" creationId="{0BA2780F-B96A-C548-9DE8-98A39F662863}"/>
          </ac:inkMkLst>
        </pc:inkChg>
        <pc:inkChg chg="add mod">
          <ac:chgData name="Mark Hanly" userId="67462bc7-2b51-4455-b2e7-b5f944a4684a" providerId="ADAL" clId="{41B6A4B3-93B8-7B4F-B086-861E1773BB5B}" dt="2020-10-27T05:42:53.924" v="2194"/>
          <ac:inkMkLst>
            <pc:docMk/>
            <pc:sldMk cId="4253086167" sldId="265"/>
            <ac:inkMk id="144" creationId="{92C3163B-EADD-D149-9001-FDB2A4D5E9E8}"/>
          </ac:inkMkLst>
        </pc:inkChg>
        <pc:inkChg chg="add mod">
          <ac:chgData name="Mark Hanly" userId="67462bc7-2b51-4455-b2e7-b5f944a4684a" providerId="ADAL" clId="{41B6A4B3-93B8-7B4F-B086-861E1773BB5B}" dt="2020-10-27T05:42:53.924" v="2194"/>
          <ac:inkMkLst>
            <pc:docMk/>
            <pc:sldMk cId="4253086167" sldId="265"/>
            <ac:inkMk id="145" creationId="{057A2AB3-4755-E746-8F3E-4D7DEA5CF855}"/>
          </ac:inkMkLst>
        </pc:inkChg>
        <pc:inkChg chg="add mod">
          <ac:chgData name="Mark Hanly" userId="67462bc7-2b51-4455-b2e7-b5f944a4684a" providerId="ADAL" clId="{41B6A4B3-93B8-7B4F-B086-861E1773BB5B}" dt="2020-10-27T05:43:55.598" v="2199"/>
          <ac:inkMkLst>
            <pc:docMk/>
            <pc:sldMk cId="4253086167" sldId="265"/>
            <ac:inkMk id="147" creationId="{D6A0F42E-F5F6-944B-A082-109AC9F1890F}"/>
          </ac:inkMkLst>
        </pc:inkChg>
        <pc:inkChg chg="add mod">
          <ac:chgData name="Mark Hanly" userId="67462bc7-2b51-4455-b2e7-b5f944a4684a" providerId="ADAL" clId="{41B6A4B3-93B8-7B4F-B086-861E1773BB5B}" dt="2020-10-27T05:43:55.598" v="2199"/>
          <ac:inkMkLst>
            <pc:docMk/>
            <pc:sldMk cId="4253086167" sldId="265"/>
            <ac:inkMk id="148" creationId="{97DD3EEF-8D0A-0548-AB55-6E4E71612E0F}"/>
          </ac:inkMkLst>
        </pc:inkChg>
        <pc:inkChg chg="add mod">
          <ac:chgData name="Mark Hanly" userId="67462bc7-2b51-4455-b2e7-b5f944a4684a" providerId="ADAL" clId="{41B6A4B3-93B8-7B4F-B086-861E1773BB5B}" dt="2020-10-27T05:43:55.598" v="2199"/>
          <ac:inkMkLst>
            <pc:docMk/>
            <pc:sldMk cId="4253086167" sldId="265"/>
            <ac:inkMk id="149" creationId="{F9EDB1FD-2C53-0F46-82CC-6D3F6AA830F7}"/>
          </ac:inkMkLst>
        </pc:inkChg>
        <pc:inkChg chg="add mod">
          <ac:chgData name="Mark Hanly" userId="67462bc7-2b51-4455-b2e7-b5f944a4684a" providerId="ADAL" clId="{41B6A4B3-93B8-7B4F-B086-861E1773BB5B}" dt="2020-10-27T05:43:55.598" v="2199"/>
          <ac:inkMkLst>
            <pc:docMk/>
            <pc:sldMk cId="4253086167" sldId="265"/>
            <ac:inkMk id="150" creationId="{DADAA2A5-1694-B54C-BDA0-8BF9C1AC66B9}"/>
          </ac:inkMkLst>
        </pc:inkChg>
        <pc:inkChg chg="add mod">
          <ac:chgData name="Mark Hanly" userId="67462bc7-2b51-4455-b2e7-b5f944a4684a" providerId="ADAL" clId="{41B6A4B3-93B8-7B4F-B086-861E1773BB5B}" dt="2020-10-27T05:44:40.435" v="2206"/>
          <ac:inkMkLst>
            <pc:docMk/>
            <pc:sldMk cId="4253086167" sldId="265"/>
            <ac:inkMk id="152" creationId="{78E845E0-6627-4A4C-AE44-AC7ABFBD6407}"/>
          </ac:inkMkLst>
        </pc:inkChg>
        <pc:inkChg chg="add mod">
          <ac:chgData name="Mark Hanly" userId="67462bc7-2b51-4455-b2e7-b5f944a4684a" providerId="ADAL" clId="{41B6A4B3-93B8-7B4F-B086-861E1773BB5B}" dt="2020-10-27T05:44:40.435" v="2206"/>
          <ac:inkMkLst>
            <pc:docMk/>
            <pc:sldMk cId="4253086167" sldId="265"/>
            <ac:inkMk id="153" creationId="{B1354F5A-BC5F-A448-B920-93D7C6401CFA}"/>
          </ac:inkMkLst>
        </pc:inkChg>
        <pc:inkChg chg="add mod">
          <ac:chgData name="Mark Hanly" userId="67462bc7-2b51-4455-b2e7-b5f944a4684a" providerId="ADAL" clId="{41B6A4B3-93B8-7B4F-B086-861E1773BB5B}" dt="2020-10-27T05:44:40.435" v="2206"/>
          <ac:inkMkLst>
            <pc:docMk/>
            <pc:sldMk cId="4253086167" sldId="265"/>
            <ac:inkMk id="154" creationId="{0E68750E-A414-5241-AA9E-63C8A655A71E}"/>
          </ac:inkMkLst>
        </pc:inkChg>
        <pc:inkChg chg="add mod">
          <ac:chgData name="Mark Hanly" userId="67462bc7-2b51-4455-b2e7-b5f944a4684a" providerId="ADAL" clId="{41B6A4B3-93B8-7B4F-B086-861E1773BB5B}" dt="2020-10-27T05:44:40.435" v="2206"/>
          <ac:inkMkLst>
            <pc:docMk/>
            <pc:sldMk cId="4253086167" sldId="265"/>
            <ac:inkMk id="155" creationId="{4AAB79A9-8FF9-CD47-B13E-3B7F6E0FC805}"/>
          </ac:inkMkLst>
        </pc:inkChg>
        <pc:inkChg chg="add mod">
          <ac:chgData name="Mark Hanly" userId="67462bc7-2b51-4455-b2e7-b5f944a4684a" providerId="ADAL" clId="{41B6A4B3-93B8-7B4F-B086-861E1773BB5B}" dt="2020-10-27T05:44:40.435" v="2206"/>
          <ac:inkMkLst>
            <pc:docMk/>
            <pc:sldMk cId="4253086167" sldId="265"/>
            <ac:inkMk id="156" creationId="{FDF38455-7FA9-AC45-B003-0114FF778326}"/>
          </ac:inkMkLst>
        </pc:inkChg>
        <pc:inkChg chg="add mod">
          <ac:chgData name="Mark Hanly" userId="67462bc7-2b51-4455-b2e7-b5f944a4684a" providerId="ADAL" clId="{41B6A4B3-93B8-7B4F-B086-861E1773BB5B}" dt="2020-10-27T05:44:40.435" v="2206"/>
          <ac:inkMkLst>
            <pc:docMk/>
            <pc:sldMk cId="4253086167" sldId="265"/>
            <ac:inkMk id="157" creationId="{AFA0393F-3486-5A41-AE61-DEC7BD091AE6}"/>
          </ac:inkMkLst>
        </pc:inkChg>
        <pc:inkChg chg="add mod">
          <ac:chgData name="Mark Hanly" userId="67462bc7-2b51-4455-b2e7-b5f944a4684a" providerId="ADAL" clId="{41B6A4B3-93B8-7B4F-B086-861E1773BB5B}" dt="2020-10-27T05:45:35.069" v="2211"/>
          <ac:inkMkLst>
            <pc:docMk/>
            <pc:sldMk cId="4253086167" sldId="265"/>
            <ac:inkMk id="159" creationId="{1A6FC2C3-E06E-BF40-842A-97F55B85A741}"/>
          </ac:inkMkLst>
        </pc:inkChg>
        <pc:inkChg chg="add mod">
          <ac:chgData name="Mark Hanly" userId="67462bc7-2b51-4455-b2e7-b5f944a4684a" providerId="ADAL" clId="{41B6A4B3-93B8-7B4F-B086-861E1773BB5B}" dt="2020-10-27T05:45:35.069" v="2211"/>
          <ac:inkMkLst>
            <pc:docMk/>
            <pc:sldMk cId="4253086167" sldId="265"/>
            <ac:inkMk id="160" creationId="{801B9111-3DE7-624D-8A15-0202B2A0513B}"/>
          </ac:inkMkLst>
        </pc:inkChg>
        <pc:inkChg chg="add mod">
          <ac:chgData name="Mark Hanly" userId="67462bc7-2b51-4455-b2e7-b5f944a4684a" providerId="ADAL" clId="{41B6A4B3-93B8-7B4F-B086-861E1773BB5B}" dt="2020-10-27T05:45:35.069" v="2211"/>
          <ac:inkMkLst>
            <pc:docMk/>
            <pc:sldMk cId="4253086167" sldId="265"/>
            <ac:inkMk id="161" creationId="{BB8DAA05-DF0E-D44D-84D8-877F7F8CF786}"/>
          </ac:inkMkLst>
        </pc:inkChg>
        <pc:inkChg chg="add mod">
          <ac:chgData name="Mark Hanly" userId="67462bc7-2b51-4455-b2e7-b5f944a4684a" providerId="ADAL" clId="{41B6A4B3-93B8-7B4F-B086-861E1773BB5B}" dt="2020-10-27T05:45:35.069" v="2211"/>
          <ac:inkMkLst>
            <pc:docMk/>
            <pc:sldMk cId="4253086167" sldId="265"/>
            <ac:inkMk id="162" creationId="{0C7DDD28-F29B-484F-B05F-18DAB020B94C}"/>
          </ac:inkMkLst>
        </pc:inkChg>
        <pc:inkChg chg="add">
          <ac:chgData name="Mark Hanly" userId="67462bc7-2b51-4455-b2e7-b5f944a4684a" providerId="ADAL" clId="{41B6A4B3-93B8-7B4F-B086-861E1773BB5B}" dt="2020-10-27T05:45:53.505" v="2212" actId="9405"/>
          <ac:inkMkLst>
            <pc:docMk/>
            <pc:sldMk cId="4253086167" sldId="265"/>
            <ac:inkMk id="164" creationId="{ABAEEBE3-41B8-794E-8096-00C935D27696}"/>
          </ac:inkMkLst>
        </pc:inkChg>
        <pc:inkChg chg="add mod">
          <ac:chgData name="Mark Hanly" userId="67462bc7-2b51-4455-b2e7-b5f944a4684a" providerId="ADAL" clId="{41B6A4B3-93B8-7B4F-B086-861E1773BB5B}" dt="2020-10-27T05:50:23.470" v="2215"/>
          <ac:inkMkLst>
            <pc:docMk/>
            <pc:sldMk cId="4253086167" sldId="265"/>
            <ac:inkMk id="165" creationId="{6833FA08-BDEB-8642-B14B-3CEF6EAA059B}"/>
          </ac:inkMkLst>
        </pc:inkChg>
        <pc:inkChg chg="add mod">
          <ac:chgData name="Mark Hanly" userId="67462bc7-2b51-4455-b2e7-b5f944a4684a" providerId="ADAL" clId="{41B6A4B3-93B8-7B4F-B086-861E1773BB5B}" dt="2020-10-27T05:50:23.470" v="2215"/>
          <ac:inkMkLst>
            <pc:docMk/>
            <pc:sldMk cId="4253086167" sldId="265"/>
            <ac:inkMk id="166" creationId="{236762CC-0230-724C-9455-EAFC2A41F719}"/>
          </ac:inkMkLst>
        </pc:inkChg>
      </pc:sldChg>
      <pc:sldChg chg="add del">
        <pc:chgData name="Mark Hanly" userId="67462bc7-2b51-4455-b2e7-b5f944a4684a" providerId="ADAL" clId="{41B6A4B3-93B8-7B4F-B086-861E1773BB5B}" dt="2020-10-27T03:08:58.862" v="61"/>
        <pc:sldMkLst>
          <pc:docMk/>
          <pc:sldMk cId="3726355599" sldId="266"/>
        </pc:sldMkLst>
      </pc:sldChg>
      <pc:sldChg chg="add del">
        <pc:chgData name="Mark Hanly" userId="67462bc7-2b51-4455-b2e7-b5f944a4684a" providerId="ADAL" clId="{41B6A4B3-93B8-7B4F-B086-861E1773BB5B}" dt="2020-10-27T03:09:43.220" v="72"/>
        <pc:sldMkLst>
          <pc:docMk/>
          <pc:sldMk cId="3822131438" sldId="266"/>
        </pc:sldMkLst>
      </pc:sldChg>
      <pc:sldChg chg="modSp mod">
        <pc:chgData name="Mark Hanly" userId="67462bc7-2b51-4455-b2e7-b5f944a4684a" providerId="ADAL" clId="{41B6A4B3-93B8-7B4F-B086-861E1773BB5B}" dt="2020-10-27T04:06:23.620" v="1271" actId="20577"/>
        <pc:sldMkLst>
          <pc:docMk/>
          <pc:sldMk cId="1891273768" sldId="273"/>
        </pc:sldMkLst>
        <pc:spChg chg="mod">
          <ac:chgData name="Mark Hanly" userId="67462bc7-2b51-4455-b2e7-b5f944a4684a" providerId="ADAL" clId="{41B6A4B3-93B8-7B4F-B086-861E1773BB5B}" dt="2020-10-27T04:06:23.620" v="1271" actId="20577"/>
          <ac:spMkLst>
            <pc:docMk/>
            <pc:sldMk cId="1891273768" sldId="273"/>
            <ac:spMk id="3" creationId="{5CD515A1-A596-214E-AEAE-617C787126A4}"/>
          </ac:spMkLst>
        </pc:spChg>
      </pc:sldChg>
      <pc:sldChg chg="add del">
        <pc:chgData name="Mark Hanly" userId="67462bc7-2b51-4455-b2e7-b5f944a4684a" providerId="ADAL" clId="{41B6A4B3-93B8-7B4F-B086-861E1773BB5B}" dt="2020-10-27T03:08:58.862" v="61"/>
        <pc:sldMkLst>
          <pc:docMk/>
          <pc:sldMk cId="859981426" sldId="274"/>
        </pc:sldMkLst>
      </pc:sldChg>
      <pc:sldChg chg="add del">
        <pc:chgData name="Mark Hanly" userId="67462bc7-2b51-4455-b2e7-b5f944a4684a" providerId="ADAL" clId="{41B6A4B3-93B8-7B4F-B086-861E1773BB5B}" dt="2020-10-27T03:08:51.826" v="59" actId="2696"/>
        <pc:sldMkLst>
          <pc:docMk/>
          <pc:sldMk cId="2285059820" sldId="274"/>
        </pc:sldMkLst>
      </pc:sldChg>
      <pc:sldChg chg="modSp add del mod modNotesTx">
        <pc:chgData name="Mark Hanly" userId="67462bc7-2b51-4455-b2e7-b5f944a4684a" providerId="ADAL" clId="{41B6A4B3-93B8-7B4F-B086-861E1773BB5B}" dt="2020-10-27T04:07:59.043" v="1514" actId="20577"/>
        <pc:sldMkLst>
          <pc:docMk/>
          <pc:sldMk cId="3353687697" sldId="274"/>
        </pc:sldMkLst>
        <pc:picChg chg="mod">
          <ac:chgData name="Mark Hanly" userId="67462bc7-2b51-4455-b2e7-b5f944a4684a" providerId="ADAL" clId="{41B6A4B3-93B8-7B4F-B086-861E1773BB5B}" dt="2020-10-27T03:10:04.814" v="75" actId="14861"/>
          <ac:picMkLst>
            <pc:docMk/>
            <pc:sldMk cId="3353687697" sldId="274"/>
            <ac:picMk id="4" creationId="{87C29E9A-F61B-944F-8FEC-2B24E2F6D3B3}"/>
          </ac:picMkLst>
        </pc:picChg>
      </pc:sldChg>
      <pc:sldChg chg="del">
        <pc:chgData name="Mark Hanly" userId="67462bc7-2b51-4455-b2e7-b5f944a4684a" providerId="ADAL" clId="{41B6A4B3-93B8-7B4F-B086-861E1773BB5B}" dt="2020-10-27T03:06:36.227" v="57" actId="2696"/>
        <pc:sldMkLst>
          <pc:docMk/>
          <pc:sldMk cId="3524854480" sldId="274"/>
        </pc:sldMkLst>
      </pc:sldChg>
      <pc:sldChg chg="addSp modSp add mod modAnim modNotesTx">
        <pc:chgData name="Mark Hanly" userId="67462bc7-2b51-4455-b2e7-b5f944a4684a" providerId="ADAL" clId="{41B6A4B3-93B8-7B4F-B086-861E1773BB5B}" dt="2020-10-27T05:52:34.217" v="2223" actId="9405"/>
        <pc:sldMkLst>
          <pc:docMk/>
          <pc:sldMk cId="1222720181" sldId="275"/>
        </pc:sldMkLst>
        <pc:spChg chg="mod">
          <ac:chgData name="Mark Hanly" userId="67462bc7-2b51-4455-b2e7-b5f944a4684a" providerId="ADAL" clId="{41B6A4B3-93B8-7B4F-B086-861E1773BB5B}" dt="2020-10-27T03:49:49.243" v="477" actId="20577"/>
          <ac:spMkLst>
            <pc:docMk/>
            <pc:sldMk cId="1222720181" sldId="275"/>
            <ac:spMk id="2" creationId="{9CA7C2DB-5A4F-7949-A10C-455359F77EE2}"/>
          </ac:spMkLst>
        </pc:spChg>
        <pc:spChg chg="mod">
          <ac:chgData name="Mark Hanly" userId="67462bc7-2b51-4455-b2e7-b5f944a4684a" providerId="ADAL" clId="{41B6A4B3-93B8-7B4F-B086-861E1773BB5B}" dt="2020-10-27T03:54:34.155" v="558" actId="20577"/>
          <ac:spMkLst>
            <pc:docMk/>
            <pc:sldMk cId="1222720181" sldId="275"/>
            <ac:spMk id="3" creationId="{B7BA52AF-25D9-3C44-8C0A-E522F663F6CE}"/>
          </ac:spMkLst>
        </pc:spChg>
        <pc:inkChg chg="add">
          <ac:chgData name="Mark Hanly" userId="67462bc7-2b51-4455-b2e7-b5f944a4684a" providerId="ADAL" clId="{41B6A4B3-93B8-7B4F-B086-861E1773BB5B}" dt="2020-10-27T05:51:11.975" v="2216" actId="9405"/>
          <ac:inkMkLst>
            <pc:docMk/>
            <pc:sldMk cId="1222720181" sldId="275"/>
            <ac:inkMk id="4" creationId="{D01386A4-49D6-5C4E-BC71-469A0713464F}"/>
          </ac:inkMkLst>
        </pc:inkChg>
        <pc:inkChg chg="add">
          <ac:chgData name="Mark Hanly" userId="67462bc7-2b51-4455-b2e7-b5f944a4684a" providerId="ADAL" clId="{41B6A4B3-93B8-7B4F-B086-861E1773BB5B}" dt="2020-10-27T05:51:19.477" v="2217" actId="9405"/>
          <ac:inkMkLst>
            <pc:docMk/>
            <pc:sldMk cId="1222720181" sldId="275"/>
            <ac:inkMk id="5" creationId="{71EAA9CB-1413-E042-9DB3-528FC36EA715}"/>
          </ac:inkMkLst>
        </pc:inkChg>
        <pc:inkChg chg="add">
          <ac:chgData name="Mark Hanly" userId="67462bc7-2b51-4455-b2e7-b5f944a4684a" providerId="ADAL" clId="{41B6A4B3-93B8-7B4F-B086-861E1773BB5B}" dt="2020-10-27T05:51:20.429" v="2218" actId="9405"/>
          <ac:inkMkLst>
            <pc:docMk/>
            <pc:sldMk cId="1222720181" sldId="275"/>
            <ac:inkMk id="6" creationId="{650225D1-1715-D545-892C-D6360D967C88}"/>
          </ac:inkMkLst>
        </pc:inkChg>
        <pc:inkChg chg="add">
          <ac:chgData name="Mark Hanly" userId="67462bc7-2b51-4455-b2e7-b5f944a4684a" providerId="ADAL" clId="{41B6A4B3-93B8-7B4F-B086-861E1773BB5B}" dt="2020-10-27T05:51:46.976" v="2219" actId="9405"/>
          <ac:inkMkLst>
            <pc:docMk/>
            <pc:sldMk cId="1222720181" sldId="275"/>
            <ac:inkMk id="7" creationId="{51B98EA2-F012-0A4E-B010-CE2C13C36B37}"/>
          </ac:inkMkLst>
        </pc:inkChg>
        <pc:inkChg chg="add">
          <ac:chgData name="Mark Hanly" userId="67462bc7-2b51-4455-b2e7-b5f944a4684a" providerId="ADAL" clId="{41B6A4B3-93B8-7B4F-B086-861E1773BB5B}" dt="2020-10-27T05:51:48.341" v="2220" actId="9405"/>
          <ac:inkMkLst>
            <pc:docMk/>
            <pc:sldMk cId="1222720181" sldId="275"/>
            <ac:inkMk id="8" creationId="{39A3A9AB-FB99-8A49-83FD-2B72D279DD0F}"/>
          </ac:inkMkLst>
        </pc:inkChg>
        <pc:inkChg chg="add">
          <ac:chgData name="Mark Hanly" userId="67462bc7-2b51-4455-b2e7-b5f944a4684a" providerId="ADAL" clId="{41B6A4B3-93B8-7B4F-B086-861E1773BB5B}" dt="2020-10-27T05:51:56.071" v="2221" actId="9405"/>
          <ac:inkMkLst>
            <pc:docMk/>
            <pc:sldMk cId="1222720181" sldId="275"/>
            <ac:inkMk id="9" creationId="{63508E45-3C50-9542-9D6A-48B103B2259E}"/>
          </ac:inkMkLst>
        </pc:inkChg>
        <pc:inkChg chg="add">
          <ac:chgData name="Mark Hanly" userId="67462bc7-2b51-4455-b2e7-b5f944a4684a" providerId="ADAL" clId="{41B6A4B3-93B8-7B4F-B086-861E1773BB5B}" dt="2020-10-27T05:51:58.136" v="2222" actId="9405"/>
          <ac:inkMkLst>
            <pc:docMk/>
            <pc:sldMk cId="1222720181" sldId="275"/>
            <ac:inkMk id="10" creationId="{EA45112F-7191-A440-8A41-FD3E2D66C8EB}"/>
          </ac:inkMkLst>
        </pc:inkChg>
        <pc:inkChg chg="add">
          <ac:chgData name="Mark Hanly" userId="67462bc7-2b51-4455-b2e7-b5f944a4684a" providerId="ADAL" clId="{41B6A4B3-93B8-7B4F-B086-861E1773BB5B}" dt="2020-10-27T05:52:34.217" v="2223" actId="9405"/>
          <ac:inkMkLst>
            <pc:docMk/>
            <pc:sldMk cId="1222720181" sldId="275"/>
            <ac:inkMk id="11" creationId="{6E8F6979-43E9-414B-96E7-87E67C2C513C}"/>
          </ac:inkMkLst>
        </pc:inkChg>
      </pc:sldChg>
      <pc:sldChg chg="del">
        <pc:chgData name="Mark Hanly" userId="67462bc7-2b51-4455-b2e7-b5f944a4684a" providerId="ADAL" clId="{41B6A4B3-93B8-7B4F-B086-861E1773BB5B}" dt="2020-10-27T03:06:36.227" v="57" actId="2696"/>
        <pc:sldMkLst>
          <pc:docMk/>
          <pc:sldMk cId="1826867081" sldId="275"/>
        </pc:sldMkLst>
      </pc:sldChg>
      <pc:sldChg chg="addSp modSp add mod modAnim">
        <pc:chgData name="Mark Hanly" userId="67462bc7-2b51-4455-b2e7-b5f944a4684a" providerId="ADAL" clId="{41B6A4B3-93B8-7B4F-B086-861E1773BB5B}" dt="2020-10-27T05:53:10.259" v="2226"/>
        <pc:sldMkLst>
          <pc:docMk/>
          <pc:sldMk cId="990749771" sldId="276"/>
        </pc:sldMkLst>
        <pc:spChg chg="mod">
          <ac:chgData name="Mark Hanly" userId="67462bc7-2b51-4455-b2e7-b5f944a4684a" providerId="ADAL" clId="{41B6A4B3-93B8-7B4F-B086-861E1773BB5B}" dt="2020-10-27T03:56:20.090" v="648" actId="20577"/>
          <ac:spMkLst>
            <pc:docMk/>
            <pc:sldMk cId="990749771" sldId="276"/>
            <ac:spMk id="2" creationId="{48540AA3-E925-5E4E-92ED-B327DCB601D0}"/>
          </ac:spMkLst>
        </pc:spChg>
        <pc:spChg chg="mod">
          <ac:chgData name="Mark Hanly" userId="67462bc7-2b51-4455-b2e7-b5f944a4684a" providerId="ADAL" clId="{41B6A4B3-93B8-7B4F-B086-861E1773BB5B}" dt="2020-10-27T03:59:24.060" v="909" actId="404"/>
          <ac:spMkLst>
            <pc:docMk/>
            <pc:sldMk cId="990749771" sldId="276"/>
            <ac:spMk id="3" creationId="{255B023F-F68C-C749-AB1E-0CADCF672138}"/>
          </ac:spMkLst>
        </pc:spChg>
        <pc:grpChg chg="mod">
          <ac:chgData name="Mark Hanly" userId="67462bc7-2b51-4455-b2e7-b5f944a4684a" providerId="ADAL" clId="{41B6A4B3-93B8-7B4F-B086-861E1773BB5B}" dt="2020-10-27T05:53:10.259" v="2226"/>
          <ac:grpSpMkLst>
            <pc:docMk/>
            <pc:sldMk cId="990749771" sldId="276"/>
            <ac:grpSpMk id="6" creationId="{C9A75B0B-0D80-BE4D-9C79-5F043CB95F58}"/>
          </ac:grpSpMkLst>
        </pc:grpChg>
        <pc:inkChg chg="add mod">
          <ac:chgData name="Mark Hanly" userId="67462bc7-2b51-4455-b2e7-b5f944a4684a" providerId="ADAL" clId="{41B6A4B3-93B8-7B4F-B086-861E1773BB5B}" dt="2020-10-27T05:53:10.259" v="2226"/>
          <ac:inkMkLst>
            <pc:docMk/>
            <pc:sldMk cId="990749771" sldId="276"/>
            <ac:inkMk id="4" creationId="{92DE9B0E-9CC7-404D-8F39-8B341F59E4FC}"/>
          </ac:inkMkLst>
        </pc:inkChg>
        <pc:inkChg chg="add mod">
          <ac:chgData name="Mark Hanly" userId="67462bc7-2b51-4455-b2e7-b5f944a4684a" providerId="ADAL" clId="{41B6A4B3-93B8-7B4F-B086-861E1773BB5B}" dt="2020-10-27T05:53:10.259" v="2226"/>
          <ac:inkMkLst>
            <pc:docMk/>
            <pc:sldMk cId="990749771" sldId="276"/>
            <ac:inkMk id="5" creationId="{C7EF7E0B-FD05-D943-AD05-B126E71581C8}"/>
          </ac:inkMkLst>
        </pc:inkChg>
      </pc:sldChg>
      <pc:sldChg chg="del">
        <pc:chgData name="Mark Hanly" userId="67462bc7-2b51-4455-b2e7-b5f944a4684a" providerId="ADAL" clId="{41B6A4B3-93B8-7B4F-B086-861E1773BB5B}" dt="2020-10-27T03:06:36.227" v="57" actId="2696"/>
        <pc:sldMkLst>
          <pc:docMk/>
          <pc:sldMk cId="1797766764" sldId="276"/>
        </pc:sldMkLst>
      </pc:sldChg>
      <pc:sldChg chg="addSp modSp add mod">
        <pc:chgData name="Mark Hanly" userId="67462bc7-2b51-4455-b2e7-b5f944a4684a" providerId="ADAL" clId="{41B6A4B3-93B8-7B4F-B086-861E1773BB5B}" dt="2020-10-27T05:55:29.826" v="2240"/>
        <pc:sldMkLst>
          <pc:docMk/>
          <pc:sldMk cId="1398926883" sldId="277"/>
        </pc:sldMkLst>
        <pc:spChg chg="mod">
          <ac:chgData name="Mark Hanly" userId="67462bc7-2b51-4455-b2e7-b5f944a4684a" providerId="ADAL" clId="{41B6A4B3-93B8-7B4F-B086-861E1773BB5B}" dt="2020-10-27T04:01:03.366" v="952" actId="20577"/>
          <ac:spMkLst>
            <pc:docMk/>
            <pc:sldMk cId="1398926883" sldId="277"/>
            <ac:spMk id="2" creationId="{C3296DD5-7385-6740-91B3-92ED4A172FA7}"/>
          </ac:spMkLst>
        </pc:spChg>
        <pc:spChg chg="mod">
          <ac:chgData name="Mark Hanly" userId="67462bc7-2b51-4455-b2e7-b5f944a4684a" providerId="ADAL" clId="{41B6A4B3-93B8-7B4F-B086-861E1773BB5B}" dt="2020-10-27T04:04:17.770" v="1183" actId="20577"/>
          <ac:spMkLst>
            <pc:docMk/>
            <pc:sldMk cId="1398926883" sldId="277"/>
            <ac:spMk id="3" creationId="{B0FA0620-5A29-0A4B-9FAD-AFE079B7DDFD}"/>
          </ac:spMkLst>
        </pc:spChg>
        <pc:grpChg chg="mod">
          <ac:chgData name="Mark Hanly" userId="67462bc7-2b51-4455-b2e7-b5f944a4684a" providerId="ADAL" clId="{41B6A4B3-93B8-7B4F-B086-861E1773BB5B}" dt="2020-10-27T05:55:29.826" v="2240"/>
          <ac:grpSpMkLst>
            <pc:docMk/>
            <pc:sldMk cId="1398926883" sldId="277"/>
            <ac:grpSpMk id="6" creationId="{FC2CAB06-6C77-4443-AF02-49291E7555F3}"/>
          </ac:grpSpMkLst>
        </pc:grpChg>
        <pc:inkChg chg="add mod">
          <ac:chgData name="Mark Hanly" userId="67462bc7-2b51-4455-b2e7-b5f944a4684a" providerId="ADAL" clId="{41B6A4B3-93B8-7B4F-B086-861E1773BB5B}" dt="2020-10-27T05:55:29.826" v="2240"/>
          <ac:inkMkLst>
            <pc:docMk/>
            <pc:sldMk cId="1398926883" sldId="277"/>
            <ac:inkMk id="4" creationId="{A27311A5-F0C7-6249-BDE2-9E37532A9F7C}"/>
          </ac:inkMkLst>
        </pc:inkChg>
        <pc:inkChg chg="add mod">
          <ac:chgData name="Mark Hanly" userId="67462bc7-2b51-4455-b2e7-b5f944a4684a" providerId="ADAL" clId="{41B6A4B3-93B8-7B4F-B086-861E1773BB5B}" dt="2020-10-27T05:55:29.826" v="2240"/>
          <ac:inkMkLst>
            <pc:docMk/>
            <pc:sldMk cId="1398926883" sldId="277"/>
            <ac:inkMk id="5" creationId="{52BFECA8-22FD-2C4F-9A08-CA2892179551}"/>
          </ac:inkMkLst>
        </pc:inkChg>
      </pc:sldChg>
      <pc:sldChg chg="addSp delSp modSp add mod modAnim">
        <pc:chgData name="Mark Hanly" userId="67462bc7-2b51-4455-b2e7-b5f944a4684a" providerId="ADAL" clId="{41B6A4B3-93B8-7B4F-B086-861E1773BB5B}" dt="2020-10-27T04:16:33.939" v="1852" actId="20577"/>
        <pc:sldMkLst>
          <pc:docMk/>
          <pc:sldMk cId="251057518" sldId="278"/>
        </pc:sldMkLst>
        <pc:spChg chg="mod">
          <ac:chgData name="Mark Hanly" userId="67462bc7-2b51-4455-b2e7-b5f944a4684a" providerId="ADAL" clId="{41B6A4B3-93B8-7B4F-B086-861E1773BB5B}" dt="2020-10-27T04:11:01.968" v="1542" actId="20577"/>
          <ac:spMkLst>
            <pc:docMk/>
            <pc:sldMk cId="251057518" sldId="278"/>
            <ac:spMk id="2" creationId="{51DF78FB-8E18-8C43-B1B3-248C65005246}"/>
          </ac:spMkLst>
        </pc:spChg>
        <pc:spChg chg="add del mod">
          <ac:chgData name="Mark Hanly" userId="67462bc7-2b51-4455-b2e7-b5f944a4684a" providerId="ADAL" clId="{41B6A4B3-93B8-7B4F-B086-861E1773BB5B}" dt="2020-10-27T04:16:33.939" v="1852" actId="20577"/>
          <ac:spMkLst>
            <pc:docMk/>
            <pc:sldMk cId="251057518" sldId="278"/>
            <ac:spMk id="3" creationId="{142C56EC-65F3-1A40-9815-E0C1BF754150}"/>
          </ac:spMkLst>
        </pc:spChg>
        <pc:spChg chg="add mod">
          <ac:chgData name="Mark Hanly" userId="67462bc7-2b51-4455-b2e7-b5f944a4684a" providerId="ADAL" clId="{41B6A4B3-93B8-7B4F-B086-861E1773BB5B}" dt="2020-10-27T04:16:16.043" v="1842" actId="113"/>
          <ac:spMkLst>
            <pc:docMk/>
            <pc:sldMk cId="251057518" sldId="278"/>
            <ac:spMk id="4" creationId="{DF8F31B9-5781-9346-BD29-34E491BE770D}"/>
          </ac:spMkLst>
        </pc:spChg>
      </pc:sldChg>
    </pc:docChg>
  </pc:docChgLst>
  <pc:docChgLst>
    <pc:chgData name="Mark Hanly" userId="67462bc7-2b51-4455-b2e7-b5f944a4684a" providerId="ADAL" clId="{5D265BE3-8CC0-C44C-8D38-A1C5BD388BE0}"/>
    <pc:docChg chg="undo custSel addSld delSld modSld sldOrd">
      <pc:chgData name="Mark Hanly" userId="67462bc7-2b51-4455-b2e7-b5f944a4684a" providerId="ADAL" clId="{5D265BE3-8CC0-C44C-8D38-A1C5BD388BE0}" dt="2020-11-10T06:13:28.242" v="4407"/>
      <pc:docMkLst>
        <pc:docMk/>
      </pc:docMkLst>
      <pc:sldChg chg="modSp mod">
        <pc:chgData name="Mark Hanly" userId="67462bc7-2b51-4455-b2e7-b5f944a4684a" providerId="ADAL" clId="{5D265BE3-8CC0-C44C-8D38-A1C5BD388BE0}" dt="2020-11-10T04:42:40.909" v="3973" actId="14100"/>
        <pc:sldMkLst>
          <pc:docMk/>
          <pc:sldMk cId="2755047265" sldId="256"/>
        </pc:sldMkLst>
        <pc:spChg chg="mod">
          <ac:chgData name="Mark Hanly" userId="67462bc7-2b51-4455-b2e7-b5f944a4684a" providerId="ADAL" clId="{5D265BE3-8CC0-C44C-8D38-A1C5BD388BE0}" dt="2020-11-10T04:42:40.909" v="3973" actId="14100"/>
          <ac:spMkLst>
            <pc:docMk/>
            <pc:sldMk cId="2755047265" sldId="256"/>
            <ac:spMk id="2" creationId="{5D4C3FAA-E127-D642-AAB3-B26969EBA9A7}"/>
          </ac:spMkLst>
        </pc:spChg>
      </pc:sldChg>
      <pc:sldChg chg="modSp mod">
        <pc:chgData name="Mark Hanly" userId="67462bc7-2b51-4455-b2e7-b5f944a4684a" providerId="ADAL" clId="{5D265BE3-8CC0-C44C-8D38-A1C5BD388BE0}" dt="2020-11-10T04:42:48.674" v="3979" actId="20577"/>
        <pc:sldMkLst>
          <pc:docMk/>
          <pc:sldMk cId="2000918377" sldId="257"/>
        </pc:sldMkLst>
        <pc:spChg chg="mod">
          <ac:chgData name="Mark Hanly" userId="67462bc7-2b51-4455-b2e7-b5f944a4684a" providerId="ADAL" clId="{5D265BE3-8CC0-C44C-8D38-A1C5BD388BE0}" dt="2020-11-10T04:42:48.674" v="3979" actId="20577"/>
          <ac:spMkLst>
            <pc:docMk/>
            <pc:sldMk cId="2000918377" sldId="257"/>
            <ac:spMk id="3" creationId="{41D6ADB2-451E-8D4B-A8ED-EEE2C9B938D2}"/>
          </ac:spMkLst>
        </pc:spChg>
      </pc:sldChg>
      <pc:sldChg chg="del">
        <pc:chgData name="Mark Hanly" userId="67462bc7-2b51-4455-b2e7-b5f944a4684a" providerId="ADAL" clId="{5D265BE3-8CC0-C44C-8D38-A1C5BD388BE0}" dt="2020-11-10T02:22:43.376" v="77" actId="2696"/>
        <pc:sldMkLst>
          <pc:docMk/>
          <pc:sldMk cId="123077819" sldId="262"/>
        </pc:sldMkLst>
      </pc:sldChg>
      <pc:sldChg chg="add ord">
        <pc:chgData name="Mark Hanly" userId="67462bc7-2b51-4455-b2e7-b5f944a4684a" providerId="ADAL" clId="{5D265BE3-8CC0-C44C-8D38-A1C5BD388BE0}" dt="2020-11-10T04:27:11.250" v="3275" actId="20578"/>
        <pc:sldMkLst>
          <pc:docMk/>
          <pc:sldMk cId="1810327990" sldId="263"/>
        </pc:sldMkLst>
      </pc:sldChg>
      <pc:sldChg chg="del">
        <pc:chgData name="Mark Hanly" userId="67462bc7-2b51-4455-b2e7-b5f944a4684a" providerId="ADAL" clId="{5D265BE3-8CC0-C44C-8D38-A1C5BD388BE0}" dt="2020-11-10T02:22:43.376" v="77" actId="2696"/>
        <pc:sldMkLst>
          <pc:docMk/>
          <pc:sldMk cId="2704497329" sldId="263"/>
        </pc:sldMkLst>
      </pc:sldChg>
      <pc:sldChg chg="del">
        <pc:chgData name="Mark Hanly" userId="67462bc7-2b51-4455-b2e7-b5f944a4684a" providerId="ADAL" clId="{5D265BE3-8CC0-C44C-8D38-A1C5BD388BE0}" dt="2020-11-10T02:22:43.376" v="77" actId="2696"/>
        <pc:sldMkLst>
          <pc:docMk/>
          <pc:sldMk cId="1258852604" sldId="264"/>
        </pc:sldMkLst>
      </pc:sldChg>
      <pc:sldChg chg="addSp add mod ord modNotesTx">
        <pc:chgData name="Mark Hanly" userId="67462bc7-2b51-4455-b2e7-b5f944a4684a" providerId="ADAL" clId="{5D265BE3-8CC0-C44C-8D38-A1C5BD388BE0}" dt="2020-11-10T05:54:38.347" v="4116" actId="9405"/>
        <pc:sldMkLst>
          <pc:docMk/>
          <pc:sldMk cId="2908554097" sldId="264"/>
        </pc:sldMkLst>
        <pc:inkChg chg="add">
          <ac:chgData name="Mark Hanly" userId="67462bc7-2b51-4455-b2e7-b5f944a4684a" providerId="ADAL" clId="{5D265BE3-8CC0-C44C-8D38-A1C5BD388BE0}" dt="2020-11-10T05:54:12.422" v="4113" actId="9405"/>
          <ac:inkMkLst>
            <pc:docMk/>
            <pc:sldMk cId="2908554097" sldId="264"/>
            <ac:inkMk id="10" creationId="{A476E3D6-A030-4C42-AFA5-57C0E5DC5263}"/>
          </ac:inkMkLst>
        </pc:inkChg>
        <pc:inkChg chg="add">
          <ac:chgData name="Mark Hanly" userId="67462bc7-2b51-4455-b2e7-b5f944a4684a" providerId="ADAL" clId="{5D265BE3-8CC0-C44C-8D38-A1C5BD388BE0}" dt="2020-11-10T05:54:13.835" v="4114" actId="9405"/>
          <ac:inkMkLst>
            <pc:docMk/>
            <pc:sldMk cId="2908554097" sldId="264"/>
            <ac:inkMk id="12" creationId="{2D5F107A-9637-864A-90A7-841CE40930AB}"/>
          </ac:inkMkLst>
        </pc:inkChg>
        <pc:inkChg chg="add">
          <ac:chgData name="Mark Hanly" userId="67462bc7-2b51-4455-b2e7-b5f944a4684a" providerId="ADAL" clId="{5D265BE3-8CC0-C44C-8D38-A1C5BD388BE0}" dt="2020-11-10T05:54:15.210" v="4115" actId="9405"/>
          <ac:inkMkLst>
            <pc:docMk/>
            <pc:sldMk cId="2908554097" sldId="264"/>
            <ac:inkMk id="15" creationId="{29F6B8C7-94FB-0E47-BDB4-4CF9914E94D4}"/>
          </ac:inkMkLst>
        </pc:inkChg>
        <pc:inkChg chg="add">
          <ac:chgData name="Mark Hanly" userId="67462bc7-2b51-4455-b2e7-b5f944a4684a" providerId="ADAL" clId="{5D265BE3-8CC0-C44C-8D38-A1C5BD388BE0}" dt="2020-11-10T05:54:38.347" v="4116" actId="9405"/>
          <ac:inkMkLst>
            <pc:docMk/>
            <pc:sldMk cId="2908554097" sldId="264"/>
            <ac:inkMk id="16" creationId="{2347DB66-6E6A-CC4B-8077-98B1FD2F0553}"/>
          </ac:inkMkLst>
        </pc:inkChg>
      </pc:sldChg>
      <pc:sldChg chg="add ord modNotesTx">
        <pc:chgData name="Mark Hanly" userId="67462bc7-2b51-4455-b2e7-b5f944a4684a" providerId="ADAL" clId="{5D265BE3-8CC0-C44C-8D38-A1C5BD388BE0}" dt="2020-11-10T04:33:38.979" v="3480" actId="20577"/>
        <pc:sldMkLst>
          <pc:docMk/>
          <pc:sldMk cId="3713890580" sldId="265"/>
        </pc:sldMkLst>
      </pc:sldChg>
      <pc:sldChg chg="del">
        <pc:chgData name="Mark Hanly" userId="67462bc7-2b51-4455-b2e7-b5f944a4684a" providerId="ADAL" clId="{5D265BE3-8CC0-C44C-8D38-A1C5BD388BE0}" dt="2020-11-10T02:22:43.376" v="77" actId="2696"/>
        <pc:sldMkLst>
          <pc:docMk/>
          <pc:sldMk cId="4253086167" sldId="265"/>
        </pc:sldMkLst>
      </pc:sldChg>
      <pc:sldChg chg="del">
        <pc:chgData name="Mark Hanly" userId="67462bc7-2b51-4455-b2e7-b5f944a4684a" providerId="ADAL" clId="{5D265BE3-8CC0-C44C-8D38-A1C5BD388BE0}" dt="2020-11-10T02:22:43.376" v="77" actId="2696"/>
        <pc:sldMkLst>
          <pc:docMk/>
          <pc:sldMk cId="3822131438" sldId="266"/>
        </pc:sldMkLst>
      </pc:sldChg>
      <pc:sldChg chg="addSp delSp modSp add mod">
        <pc:chgData name="Mark Hanly" userId="67462bc7-2b51-4455-b2e7-b5f944a4684a" providerId="ADAL" clId="{5D265BE3-8CC0-C44C-8D38-A1C5BD388BE0}" dt="2020-11-10T05:57:44.734" v="4135" actId="9405"/>
        <pc:sldMkLst>
          <pc:docMk/>
          <pc:sldMk cId="3624491508" sldId="268"/>
        </pc:sldMkLst>
        <pc:grpChg chg="mod">
          <ac:chgData name="Mark Hanly" userId="67462bc7-2b51-4455-b2e7-b5f944a4684a" providerId="ADAL" clId="{5D265BE3-8CC0-C44C-8D38-A1C5BD388BE0}" dt="2020-11-10T05:57:29.117" v="4133"/>
          <ac:grpSpMkLst>
            <pc:docMk/>
            <pc:sldMk cId="3624491508" sldId="268"/>
            <ac:grpSpMk id="20" creationId="{58536ED4-F3EA-C042-9537-7E40499A2A71}"/>
          </ac:grpSpMkLst>
        </pc:grpChg>
        <pc:grpChg chg="del mod">
          <ac:chgData name="Mark Hanly" userId="67462bc7-2b51-4455-b2e7-b5f944a4684a" providerId="ADAL" clId="{5D265BE3-8CC0-C44C-8D38-A1C5BD388BE0}" dt="2020-11-10T04:25:04.603" v="3000"/>
          <ac:grpSpMkLst>
            <pc:docMk/>
            <pc:sldMk cId="3624491508" sldId="268"/>
            <ac:grpSpMk id="182" creationId="{0887C54C-C71B-E543-8827-9655D09587BF}"/>
          </ac:grpSpMkLst>
        </pc:grpChg>
        <pc:grpChg chg="del mod">
          <ac:chgData name="Mark Hanly" userId="67462bc7-2b51-4455-b2e7-b5f944a4684a" providerId="ADAL" clId="{5D265BE3-8CC0-C44C-8D38-A1C5BD388BE0}" dt="2020-11-10T04:25:04.607" v="3008"/>
          <ac:grpSpMkLst>
            <pc:docMk/>
            <pc:sldMk cId="3624491508" sldId="268"/>
            <ac:grpSpMk id="189" creationId="{168D782F-D1EE-3A44-8801-908B3EA472C5}"/>
          </ac:grpSpMkLst>
        </pc:grpChg>
        <pc:grpChg chg="del mod">
          <ac:chgData name="Mark Hanly" userId="67462bc7-2b51-4455-b2e7-b5f944a4684a" providerId="ADAL" clId="{5D265BE3-8CC0-C44C-8D38-A1C5BD388BE0}" dt="2020-11-10T04:25:04.605" v="3003"/>
          <ac:grpSpMkLst>
            <pc:docMk/>
            <pc:sldMk cId="3624491508" sldId="268"/>
            <ac:grpSpMk id="193" creationId="{75BA401F-9AC2-C54C-A37F-C7682DEB397D}"/>
          </ac:grpSpMkLst>
        </pc:grpChg>
        <pc:inkChg chg="add mod">
          <ac:chgData name="Mark Hanly" userId="67462bc7-2b51-4455-b2e7-b5f944a4684a" providerId="ADAL" clId="{5D265BE3-8CC0-C44C-8D38-A1C5BD388BE0}" dt="2020-11-10T05:57:29.117" v="4133"/>
          <ac:inkMkLst>
            <pc:docMk/>
            <pc:sldMk cId="3624491508" sldId="268"/>
            <ac:inkMk id="4" creationId="{02502103-09AA-4846-A2C4-37267AEFBD1A}"/>
          </ac:inkMkLst>
        </pc:inkChg>
        <pc:inkChg chg="add mod">
          <ac:chgData name="Mark Hanly" userId="67462bc7-2b51-4455-b2e7-b5f944a4684a" providerId="ADAL" clId="{5D265BE3-8CC0-C44C-8D38-A1C5BD388BE0}" dt="2020-11-10T05:57:29.117" v="4133"/>
          <ac:inkMkLst>
            <pc:docMk/>
            <pc:sldMk cId="3624491508" sldId="268"/>
            <ac:inkMk id="5" creationId="{963FF8B6-CE4B-AE4B-878A-645BBE16BC9B}"/>
          </ac:inkMkLst>
        </pc:inkChg>
        <pc:inkChg chg="add mod">
          <ac:chgData name="Mark Hanly" userId="67462bc7-2b51-4455-b2e7-b5f944a4684a" providerId="ADAL" clId="{5D265BE3-8CC0-C44C-8D38-A1C5BD388BE0}" dt="2020-11-10T05:57:29.117" v="4133"/>
          <ac:inkMkLst>
            <pc:docMk/>
            <pc:sldMk cId="3624491508" sldId="268"/>
            <ac:inkMk id="6" creationId="{9F72E3ED-0D2B-934A-89C6-0459AEED8289}"/>
          </ac:inkMkLst>
        </pc:inkChg>
        <pc:inkChg chg="add mod">
          <ac:chgData name="Mark Hanly" userId="67462bc7-2b51-4455-b2e7-b5f944a4684a" providerId="ADAL" clId="{5D265BE3-8CC0-C44C-8D38-A1C5BD388BE0}" dt="2020-11-10T05:57:29.117" v="4133"/>
          <ac:inkMkLst>
            <pc:docMk/>
            <pc:sldMk cId="3624491508" sldId="268"/>
            <ac:inkMk id="7" creationId="{AF433B31-5E6A-524B-B31F-4AE7EF3C1CF1}"/>
          </ac:inkMkLst>
        </pc:inkChg>
        <pc:inkChg chg="add mod">
          <ac:chgData name="Mark Hanly" userId="67462bc7-2b51-4455-b2e7-b5f944a4684a" providerId="ADAL" clId="{5D265BE3-8CC0-C44C-8D38-A1C5BD388BE0}" dt="2020-11-10T05:57:29.117" v="4133"/>
          <ac:inkMkLst>
            <pc:docMk/>
            <pc:sldMk cId="3624491508" sldId="268"/>
            <ac:inkMk id="8" creationId="{D8D42FF7-936D-B943-B0AD-635A5C898749}"/>
          </ac:inkMkLst>
        </pc:inkChg>
        <pc:inkChg chg="add mod">
          <ac:chgData name="Mark Hanly" userId="67462bc7-2b51-4455-b2e7-b5f944a4684a" providerId="ADAL" clId="{5D265BE3-8CC0-C44C-8D38-A1C5BD388BE0}" dt="2020-11-10T05:57:29.117" v="4133"/>
          <ac:inkMkLst>
            <pc:docMk/>
            <pc:sldMk cId="3624491508" sldId="268"/>
            <ac:inkMk id="9" creationId="{B5CB7EC7-AD0A-0843-AB4A-5702EAC79D55}"/>
          </ac:inkMkLst>
        </pc:inkChg>
        <pc:inkChg chg="add mod">
          <ac:chgData name="Mark Hanly" userId="67462bc7-2b51-4455-b2e7-b5f944a4684a" providerId="ADAL" clId="{5D265BE3-8CC0-C44C-8D38-A1C5BD388BE0}" dt="2020-11-10T05:57:29.117" v="4133"/>
          <ac:inkMkLst>
            <pc:docMk/>
            <pc:sldMk cId="3624491508" sldId="268"/>
            <ac:inkMk id="10" creationId="{8303B99C-5B1C-9241-9211-849121F6C1C6}"/>
          </ac:inkMkLst>
        </pc:inkChg>
        <pc:inkChg chg="add mod">
          <ac:chgData name="Mark Hanly" userId="67462bc7-2b51-4455-b2e7-b5f944a4684a" providerId="ADAL" clId="{5D265BE3-8CC0-C44C-8D38-A1C5BD388BE0}" dt="2020-11-10T05:57:29.117" v="4133"/>
          <ac:inkMkLst>
            <pc:docMk/>
            <pc:sldMk cId="3624491508" sldId="268"/>
            <ac:inkMk id="11" creationId="{CDD83BC1-E071-654F-BE47-187FB1E4B52D}"/>
          </ac:inkMkLst>
        </pc:inkChg>
        <pc:inkChg chg="add mod">
          <ac:chgData name="Mark Hanly" userId="67462bc7-2b51-4455-b2e7-b5f944a4684a" providerId="ADAL" clId="{5D265BE3-8CC0-C44C-8D38-A1C5BD388BE0}" dt="2020-11-10T05:57:29.117" v="4133"/>
          <ac:inkMkLst>
            <pc:docMk/>
            <pc:sldMk cId="3624491508" sldId="268"/>
            <ac:inkMk id="12" creationId="{F885B3AD-ED00-E844-8F58-68E3F006B7E5}"/>
          </ac:inkMkLst>
        </pc:inkChg>
        <pc:inkChg chg="add mod">
          <ac:chgData name="Mark Hanly" userId="67462bc7-2b51-4455-b2e7-b5f944a4684a" providerId="ADAL" clId="{5D265BE3-8CC0-C44C-8D38-A1C5BD388BE0}" dt="2020-11-10T05:57:29.117" v="4133"/>
          <ac:inkMkLst>
            <pc:docMk/>
            <pc:sldMk cId="3624491508" sldId="268"/>
            <ac:inkMk id="13" creationId="{626CAF29-9723-854F-A7D4-6185EA316778}"/>
          </ac:inkMkLst>
        </pc:inkChg>
        <pc:inkChg chg="add mod">
          <ac:chgData name="Mark Hanly" userId="67462bc7-2b51-4455-b2e7-b5f944a4684a" providerId="ADAL" clId="{5D265BE3-8CC0-C44C-8D38-A1C5BD388BE0}" dt="2020-11-10T05:57:29.117" v="4133"/>
          <ac:inkMkLst>
            <pc:docMk/>
            <pc:sldMk cId="3624491508" sldId="268"/>
            <ac:inkMk id="14" creationId="{ABB5F3F6-8126-0D4C-96A6-CB9BDA593640}"/>
          </ac:inkMkLst>
        </pc:inkChg>
        <pc:inkChg chg="add mod">
          <ac:chgData name="Mark Hanly" userId="67462bc7-2b51-4455-b2e7-b5f944a4684a" providerId="ADAL" clId="{5D265BE3-8CC0-C44C-8D38-A1C5BD388BE0}" dt="2020-11-10T05:57:29.117" v="4133"/>
          <ac:inkMkLst>
            <pc:docMk/>
            <pc:sldMk cId="3624491508" sldId="268"/>
            <ac:inkMk id="15" creationId="{09179161-5008-854C-B4C5-F4BDC4B69B9F}"/>
          </ac:inkMkLst>
        </pc:inkChg>
        <pc:inkChg chg="add mod">
          <ac:chgData name="Mark Hanly" userId="67462bc7-2b51-4455-b2e7-b5f944a4684a" providerId="ADAL" clId="{5D265BE3-8CC0-C44C-8D38-A1C5BD388BE0}" dt="2020-11-10T05:57:29.117" v="4133"/>
          <ac:inkMkLst>
            <pc:docMk/>
            <pc:sldMk cId="3624491508" sldId="268"/>
            <ac:inkMk id="16" creationId="{F35500B3-E0FE-4248-AD76-BD1C625FBD99}"/>
          </ac:inkMkLst>
        </pc:inkChg>
        <pc:inkChg chg="add mod">
          <ac:chgData name="Mark Hanly" userId="67462bc7-2b51-4455-b2e7-b5f944a4684a" providerId="ADAL" clId="{5D265BE3-8CC0-C44C-8D38-A1C5BD388BE0}" dt="2020-11-10T05:57:29.117" v="4133"/>
          <ac:inkMkLst>
            <pc:docMk/>
            <pc:sldMk cId="3624491508" sldId="268"/>
            <ac:inkMk id="17" creationId="{51F2B2B2-3803-1C4F-AEBD-13BC063F5EBB}"/>
          </ac:inkMkLst>
        </pc:inkChg>
        <pc:inkChg chg="add mod">
          <ac:chgData name="Mark Hanly" userId="67462bc7-2b51-4455-b2e7-b5f944a4684a" providerId="ADAL" clId="{5D265BE3-8CC0-C44C-8D38-A1C5BD388BE0}" dt="2020-11-10T05:57:29.117" v="4133"/>
          <ac:inkMkLst>
            <pc:docMk/>
            <pc:sldMk cId="3624491508" sldId="268"/>
            <ac:inkMk id="18" creationId="{BD57F69D-4CCE-AB48-8D83-EB6580045493}"/>
          </ac:inkMkLst>
        </pc:inkChg>
        <pc:inkChg chg="add mod">
          <ac:chgData name="Mark Hanly" userId="67462bc7-2b51-4455-b2e7-b5f944a4684a" providerId="ADAL" clId="{5D265BE3-8CC0-C44C-8D38-A1C5BD388BE0}" dt="2020-11-10T05:57:29.117" v="4133"/>
          <ac:inkMkLst>
            <pc:docMk/>
            <pc:sldMk cId="3624491508" sldId="268"/>
            <ac:inkMk id="19" creationId="{12CD3D32-DE3A-2D43-B918-9D73111D7EE8}"/>
          </ac:inkMkLst>
        </pc:inkChg>
        <pc:inkChg chg="add">
          <ac:chgData name="Mark Hanly" userId="67462bc7-2b51-4455-b2e7-b5f944a4684a" providerId="ADAL" clId="{5D265BE3-8CC0-C44C-8D38-A1C5BD388BE0}" dt="2020-11-10T05:57:37.347" v="4134" actId="9405"/>
          <ac:inkMkLst>
            <pc:docMk/>
            <pc:sldMk cId="3624491508" sldId="268"/>
            <ac:inkMk id="21" creationId="{F779DCF2-7574-A240-B511-90AC6258AD1D}"/>
          </ac:inkMkLst>
        </pc:inkChg>
        <pc:inkChg chg="add">
          <ac:chgData name="Mark Hanly" userId="67462bc7-2b51-4455-b2e7-b5f944a4684a" providerId="ADAL" clId="{5D265BE3-8CC0-C44C-8D38-A1C5BD388BE0}" dt="2020-11-10T05:57:44.734" v="4135" actId="9405"/>
          <ac:inkMkLst>
            <pc:docMk/>
            <pc:sldMk cId="3624491508" sldId="268"/>
            <ac:inkMk id="22" creationId="{7B5220BD-CEAB-CC48-A13B-92806563EF12}"/>
          </ac:inkMkLst>
        </pc:inkChg>
        <pc:inkChg chg="del">
          <ac:chgData name="Mark Hanly" userId="67462bc7-2b51-4455-b2e7-b5f944a4684a" providerId="ADAL" clId="{5D265BE3-8CC0-C44C-8D38-A1C5BD388BE0}" dt="2020-11-10T04:25:04.604" v="3001"/>
          <ac:inkMkLst>
            <pc:docMk/>
            <pc:sldMk cId="3624491508" sldId="268"/>
            <ac:inkMk id="165" creationId="{ADE4B7AE-0C5F-4845-976A-05386B308CAB}"/>
          </ac:inkMkLst>
        </pc:inkChg>
        <pc:inkChg chg="del">
          <ac:chgData name="Mark Hanly" userId="67462bc7-2b51-4455-b2e7-b5f944a4684a" providerId="ADAL" clId="{5D265BE3-8CC0-C44C-8D38-A1C5BD388BE0}" dt="2020-11-10T04:25:04.610" v="3014"/>
          <ac:inkMkLst>
            <pc:docMk/>
            <pc:sldMk cId="3624491508" sldId="268"/>
            <ac:inkMk id="166" creationId="{C992E377-2875-FA4B-B9C6-405D166D1BB3}"/>
          </ac:inkMkLst>
        </pc:inkChg>
        <pc:inkChg chg="del">
          <ac:chgData name="Mark Hanly" userId="67462bc7-2b51-4455-b2e7-b5f944a4684a" providerId="ADAL" clId="{5D265BE3-8CC0-C44C-8D38-A1C5BD388BE0}" dt="2020-11-10T04:25:04.605" v="3004"/>
          <ac:inkMkLst>
            <pc:docMk/>
            <pc:sldMk cId="3624491508" sldId="268"/>
            <ac:inkMk id="167" creationId="{CA11AC80-CCF7-1C40-9F86-BC61B3D6FBAC}"/>
          </ac:inkMkLst>
        </pc:inkChg>
        <pc:inkChg chg="del">
          <ac:chgData name="Mark Hanly" userId="67462bc7-2b51-4455-b2e7-b5f944a4684a" providerId="ADAL" clId="{5D265BE3-8CC0-C44C-8D38-A1C5BD388BE0}" dt="2020-11-10T04:25:04.608" v="3010"/>
          <ac:inkMkLst>
            <pc:docMk/>
            <pc:sldMk cId="3624491508" sldId="268"/>
            <ac:inkMk id="168" creationId="{80120CC7-5A65-2F45-95CF-8C62B3B78C91}"/>
          </ac:inkMkLst>
        </pc:inkChg>
        <pc:inkChg chg="del">
          <ac:chgData name="Mark Hanly" userId="67462bc7-2b51-4455-b2e7-b5f944a4684a" providerId="ADAL" clId="{5D265BE3-8CC0-C44C-8D38-A1C5BD388BE0}" dt="2020-11-10T04:25:04.608" v="3009"/>
          <ac:inkMkLst>
            <pc:docMk/>
            <pc:sldMk cId="3624491508" sldId="268"/>
            <ac:inkMk id="169" creationId="{B6B5D6AE-0701-A54B-ADFF-CA0F07DF652B}"/>
          </ac:inkMkLst>
        </pc:inkChg>
        <pc:inkChg chg="del">
          <ac:chgData name="Mark Hanly" userId="67462bc7-2b51-4455-b2e7-b5f944a4684a" providerId="ADAL" clId="{5D265BE3-8CC0-C44C-8D38-A1C5BD388BE0}" dt="2020-11-10T04:25:04.604" v="3002"/>
          <ac:inkMkLst>
            <pc:docMk/>
            <pc:sldMk cId="3624491508" sldId="268"/>
            <ac:inkMk id="170" creationId="{9CEE7DDD-70AF-F94D-98E3-E8F246AF9DC3}"/>
          </ac:inkMkLst>
        </pc:inkChg>
        <pc:inkChg chg="del">
          <ac:chgData name="Mark Hanly" userId="67462bc7-2b51-4455-b2e7-b5f944a4684a" providerId="ADAL" clId="{5D265BE3-8CC0-C44C-8D38-A1C5BD388BE0}" dt="2020-11-10T04:25:04.603" v="2999"/>
          <ac:inkMkLst>
            <pc:docMk/>
            <pc:sldMk cId="3624491508" sldId="268"/>
            <ac:inkMk id="171" creationId="{FCAA7962-1B45-724B-BE9D-8F378E46E6FE}"/>
          </ac:inkMkLst>
        </pc:inkChg>
        <pc:inkChg chg="del">
          <ac:chgData name="Mark Hanly" userId="67462bc7-2b51-4455-b2e7-b5f944a4684a" providerId="ADAL" clId="{5D265BE3-8CC0-C44C-8D38-A1C5BD388BE0}" dt="2020-11-10T04:25:04.581" v="2991"/>
          <ac:inkMkLst>
            <pc:docMk/>
            <pc:sldMk cId="3624491508" sldId="268"/>
            <ac:inkMk id="172" creationId="{0F4BF22A-0844-FE45-8923-BA5B37E2DC49}"/>
          </ac:inkMkLst>
        </pc:inkChg>
        <pc:inkChg chg="del">
          <ac:chgData name="Mark Hanly" userId="67462bc7-2b51-4455-b2e7-b5f944a4684a" providerId="ADAL" clId="{5D265BE3-8CC0-C44C-8D38-A1C5BD388BE0}" dt="2020-11-10T04:25:04.606" v="3005"/>
          <ac:inkMkLst>
            <pc:docMk/>
            <pc:sldMk cId="3624491508" sldId="268"/>
            <ac:inkMk id="173" creationId="{E7436664-72D2-9140-9AD7-4E3ECF896300}"/>
          </ac:inkMkLst>
        </pc:inkChg>
        <pc:inkChg chg="del">
          <ac:chgData name="Mark Hanly" userId="67462bc7-2b51-4455-b2e7-b5f944a4684a" providerId="ADAL" clId="{5D265BE3-8CC0-C44C-8D38-A1C5BD388BE0}" dt="2020-11-10T04:25:04.602" v="2998"/>
          <ac:inkMkLst>
            <pc:docMk/>
            <pc:sldMk cId="3624491508" sldId="268"/>
            <ac:inkMk id="174" creationId="{FB87FE2D-41F2-974A-BCDE-F2AD5787AA19}"/>
          </ac:inkMkLst>
        </pc:inkChg>
        <pc:inkChg chg="del">
          <ac:chgData name="Mark Hanly" userId="67462bc7-2b51-4455-b2e7-b5f944a4684a" providerId="ADAL" clId="{5D265BE3-8CC0-C44C-8D38-A1C5BD388BE0}" dt="2020-11-10T04:25:04.600" v="2993"/>
          <ac:inkMkLst>
            <pc:docMk/>
            <pc:sldMk cId="3624491508" sldId="268"/>
            <ac:inkMk id="175" creationId="{CF6F52E8-CFE5-F24F-8165-88F9DE3044C8}"/>
          </ac:inkMkLst>
        </pc:inkChg>
        <pc:inkChg chg="del">
          <ac:chgData name="Mark Hanly" userId="67462bc7-2b51-4455-b2e7-b5f944a4684a" providerId="ADAL" clId="{5D265BE3-8CC0-C44C-8D38-A1C5BD388BE0}" dt="2020-11-10T04:25:04.602" v="2997"/>
          <ac:inkMkLst>
            <pc:docMk/>
            <pc:sldMk cId="3624491508" sldId="268"/>
            <ac:inkMk id="176" creationId="{EC6390CA-D7F8-1442-B871-CCED4D129263}"/>
          </ac:inkMkLst>
        </pc:inkChg>
        <pc:inkChg chg="del">
          <ac:chgData name="Mark Hanly" userId="67462bc7-2b51-4455-b2e7-b5f944a4684a" providerId="ADAL" clId="{5D265BE3-8CC0-C44C-8D38-A1C5BD388BE0}" dt="2020-11-10T04:25:04.607" v="3007"/>
          <ac:inkMkLst>
            <pc:docMk/>
            <pc:sldMk cId="3624491508" sldId="268"/>
            <ac:inkMk id="177" creationId="{2913AF3A-7467-7B42-9D36-9EB09693EEC1}"/>
          </ac:inkMkLst>
        </pc:inkChg>
        <pc:inkChg chg="del">
          <ac:chgData name="Mark Hanly" userId="67462bc7-2b51-4455-b2e7-b5f944a4684a" providerId="ADAL" clId="{5D265BE3-8CC0-C44C-8D38-A1C5BD388BE0}" dt="2020-11-10T04:25:04.606" v="3006"/>
          <ac:inkMkLst>
            <pc:docMk/>
            <pc:sldMk cId="3624491508" sldId="268"/>
            <ac:inkMk id="178" creationId="{409489D7-ED8C-894F-8B64-A2C55C442115}"/>
          </ac:inkMkLst>
        </pc:inkChg>
        <pc:inkChg chg="del">
          <ac:chgData name="Mark Hanly" userId="67462bc7-2b51-4455-b2e7-b5f944a4684a" providerId="ADAL" clId="{5D265BE3-8CC0-C44C-8D38-A1C5BD388BE0}" dt="2020-11-10T04:25:04.601" v="2994"/>
          <ac:inkMkLst>
            <pc:docMk/>
            <pc:sldMk cId="3624491508" sldId="268"/>
            <ac:inkMk id="179" creationId="{C4ED7759-0B64-1241-B5FE-A7728EF72FFB}"/>
          </ac:inkMkLst>
        </pc:inkChg>
        <pc:inkChg chg="del mod">
          <ac:chgData name="Mark Hanly" userId="67462bc7-2b51-4455-b2e7-b5f944a4684a" providerId="ADAL" clId="{5D265BE3-8CC0-C44C-8D38-A1C5BD388BE0}" dt="2020-11-10T04:25:04.610" v="3015"/>
          <ac:inkMkLst>
            <pc:docMk/>
            <pc:sldMk cId="3624491508" sldId="268"/>
            <ac:inkMk id="180" creationId="{BC5F9096-A4D2-E247-A70D-584AAB6BF113}"/>
          </ac:inkMkLst>
        </pc:inkChg>
        <pc:inkChg chg="del mod">
          <ac:chgData name="Mark Hanly" userId="67462bc7-2b51-4455-b2e7-b5f944a4684a" providerId="ADAL" clId="{5D265BE3-8CC0-C44C-8D38-A1C5BD388BE0}" dt="2020-11-10T04:25:04.603" v="3000"/>
          <ac:inkMkLst>
            <pc:docMk/>
            <pc:sldMk cId="3624491508" sldId="268"/>
            <ac:inkMk id="181" creationId="{FFFDA842-3EBF-E846-B7DA-82EC1DF96A2F}"/>
          </ac:inkMkLst>
        </pc:inkChg>
        <pc:inkChg chg="del">
          <ac:chgData name="Mark Hanly" userId="67462bc7-2b51-4455-b2e7-b5f944a4684a" providerId="ADAL" clId="{5D265BE3-8CC0-C44C-8D38-A1C5BD388BE0}" dt="2020-11-10T04:25:04.602" v="2996"/>
          <ac:inkMkLst>
            <pc:docMk/>
            <pc:sldMk cId="3624491508" sldId="268"/>
            <ac:inkMk id="183" creationId="{093357F4-5375-854A-A6B4-C091EBBDF001}"/>
          </ac:inkMkLst>
        </pc:inkChg>
        <pc:inkChg chg="del">
          <ac:chgData name="Mark Hanly" userId="67462bc7-2b51-4455-b2e7-b5f944a4684a" providerId="ADAL" clId="{5D265BE3-8CC0-C44C-8D38-A1C5BD388BE0}" dt="2020-11-10T04:25:04.601" v="2995"/>
          <ac:inkMkLst>
            <pc:docMk/>
            <pc:sldMk cId="3624491508" sldId="268"/>
            <ac:inkMk id="184" creationId="{25012911-9332-3549-9F95-B5482E0DDAAF}"/>
          </ac:inkMkLst>
        </pc:inkChg>
        <pc:inkChg chg="del mod">
          <ac:chgData name="Mark Hanly" userId="67462bc7-2b51-4455-b2e7-b5f944a4684a" providerId="ADAL" clId="{5D265BE3-8CC0-C44C-8D38-A1C5BD388BE0}" dt="2020-11-10T04:25:04.609" v="3012"/>
          <ac:inkMkLst>
            <pc:docMk/>
            <pc:sldMk cId="3624491508" sldId="268"/>
            <ac:inkMk id="185" creationId="{2785B7E7-2BBD-834D-B1E5-21841A738F1E}"/>
          </ac:inkMkLst>
        </pc:inkChg>
        <pc:inkChg chg="del mod">
          <ac:chgData name="Mark Hanly" userId="67462bc7-2b51-4455-b2e7-b5f944a4684a" providerId="ADAL" clId="{5D265BE3-8CC0-C44C-8D38-A1C5BD388BE0}" dt="2020-11-10T04:25:04.607" v="3008"/>
          <ac:inkMkLst>
            <pc:docMk/>
            <pc:sldMk cId="3624491508" sldId="268"/>
            <ac:inkMk id="186" creationId="{22A2BFE7-4870-234D-A669-05C5AC8A1E1C}"/>
          </ac:inkMkLst>
        </pc:inkChg>
        <pc:inkChg chg="del">
          <ac:chgData name="Mark Hanly" userId="67462bc7-2b51-4455-b2e7-b5f944a4684a" providerId="ADAL" clId="{5D265BE3-8CC0-C44C-8D38-A1C5BD388BE0}" dt="2020-11-10T04:25:04.600" v="2992"/>
          <ac:inkMkLst>
            <pc:docMk/>
            <pc:sldMk cId="3624491508" sldId="268"/>
            <ac:inkMk id="188" creationId="{CCDD113D-5CDF-5446-B82C-C93FE1AA8063}"/>
          </ac:inkMkLst>
        </pc:inkChg>
        <pc:inkChg chg="del mod">
          <ac:chgData name="Mark Hanly" userId="67462bc7-2b51-4455-b2e7-b5f944a4684a" providerId="ADAL" clId="{5D265BE3-8CC0-C44C-8D38-A1C5BD388BE0}" dt="2020-11-10T04:25:04.609" v="3011"/>
          <ac:inkMkLst>
            <pc:docMk/>
            <pc:sldMk cId="3624491508" sldId="268"/>
            <ac:inkMk id="190" creationId="{B496D247-4144-314A-8F76-BD204163E892}"/>
          </ac:inkMkLst>
        </pc:inkChg>
        <pc:inkChg chg="del">
          <ac:chgData name="Mark Hanly" userId="67462bc7-2b51-4455-b2e7-b5f944a4684a" providerId="ADAL" clId="{5D265BE3-8CC0-C44C-8D38-A1C5BD388BE0}" dt="2020-11-10T04:25:04.609" v="3013"/>
          <ac:inkMkLst>
            <pc:docMk/>
            <pc:sldMk cId="3624491508" sldId="268"/>
            <ac:inkMk id="191" creationId="{DFF99F38-C232-F148-897D-3C088F83737E}"/>
          </ac:inkMkLst>
        </pc:inkChg>
        <pc:inkChg chg="del">
          <ac:chgData name="Mark Hanly" userId="67462bc7-2b51-4455-b2e7-b5f944a4684a" providerId="ADAL" clId="{5D265BE3-8CC0-C44C-8D38-A1C5BD388BE0}" dt="2020-11-10T04:25:04.605" v="3003"/>
          <ac:inkMkLst>
            <pc:docMk/>
            <pc:sldMk cId="3624491508" sldId="268"/>
            <ac:inkMk id="192" creationId="{A5D1B433-701B-484C-A9DE-C7A78D5BB59C}"/>
          </ac:inkMkLst>
        </pc:inkChg>
      </pc:sldChg>
      <pc:sldChg chg="delSp modSp add">
        <pc:chgData name="Mark Hanly" userId="67462bc7-2b51-4455-b2e7-b5f944a4684a" providerId="ADAL" clId="{5D265BE3-8CC0-C44C-8D38-A1C5BD388BE0}" dt="2020-11-10T04:25:29.480" v="3146"/>
        <pc:sldMkLst>
          <pc:docMk/>
          <pc:sldMk cId="971756675" sldId="269"/>
        </pc:sldMkLst>
        <pc:grpChg chg="del mod">
          <ac:chgData name="Mark Hanly" userId="67462bc7-2b51-4455-b2e7-b5f944a4684a" providerId="ADAL" clId="{5D265BE3-8CC0-C44C-8D38-A1C5BD388BE0}" dt="2020-11-10T04:25:29.458" v="3094"/>
          <ac:grpSpMkLst>
            <pc:docMk/>
            <pc:sldMk cId="971756675" sldId="269"/>
            <ac:grpSpMk id="181" creationId="{7935F80A-51E1-2E49-9B5F-A2742D1B4033}"/>
          </ac:grpSpMkLst>
        </pc:grpChg>
        <pc:grpChg chg="del mod">
          <ac:chgData name="Mark Hanly" userId="67462bc7-2b51-4455-b2e7-b5f944a4684a" providerId="ADAL" clId="{5D265BE3-8CC0-C44C-8D38-A1C5BD388BE0}" dt="2020-11-10T04:25:29.449" v="3074"/>
          <ac:grpSpMkLst>
            <pc:docMk/>
            <pc:sldMk cId="971756675" sldId="269"/>
            <ac:grpSpMk id="189" creationId="{A3A8A1BA-8FA8-D944-82EB-78E932569378}"/>
          </ac:grpSpMkLst>
        </pc:grpChg>
        <pc:grpChg chg="del mod">
          <ac:chgData name="Mark Hanly" userId="67462bc7-2b51-4455-b2e7-b5f944a4684a" providerId="ADAL" clId="{5D265BE3-8CC0-C44C-8D38-A1C5BD388BE0}" dt="2020-11-10T04:25:29.450" v="3076"/>
          <ac:grpSpMkLst>
            <pc:docMk/>
            <pc:sldMk cId="971756675" sldId="269"/>
            <ac:grpSpMk id="195" creationId="{A1A76044-A75E-464F-8F69-AB2BC56EA453}"/>
          </ac:grpSpMkLst>
        </pc:grpChg>
        <pc:grpChg chg="del mod">
          <ac:chgData name="Mark Hanly" userId="67462bc7-2b51-4455-b2e7-b5f944a4684a" providerId="ADAL" clId="{5D265BE3-8CC0-C44C-8D38-A1C5BD388BE0}" dt="2020-11-10T04:25:29.447" v="3069"/>
          <ac:grpSpMkLst>
            <pc:docMk/>
            <pc:sldMk cId="971756675" sldId="269"/>
            <ac:grpSpMk id="211" creationId="{F84FA1AB-1AA6-754B-A6E9-6AB843B90D61}"/>
          </ac:grpSpMkLst>
        </pc:grpChg>
        <pc:grpChg chg="del mod">
          <ac:chgData name="Mark Hanly" userId="67462bc7-2b51-4455-b2e7-b5f944a4684a" providerId="ADAL" clId="{5D265BE3-8CC0-C44C-8D38-A1C5BD388BE0}" dt="2020-11-10T04:25:29.459" v="3095"/>
          <ac:grpSpMkLst>
            <pc:docMk/>
            <pc:sldMk cId="971756675" sldId="269"/>
            <ac:grpSpMk id="212" creationId="{E522B6E2-5B3E-E546-97C3-3FBE19D06015}"/>
          </ac:grpSpMkLst>
        </pc:grpChg>
        <pc:grpChg chg="del mod">
          <ac:chgData name="Mark Hanly" userId="67462bc7-2b51-4455-b2e7-b5f944a4684a" providerId="ADAL" clId="{5D265BE3-8CC0-C44C-8D38-A1C5BD388BE0}" dt="2020-11-10T04:25:29.438" v="3047"/>
          <ac:grpSpMkLst>
            <pc:docMk/>
            <pc:sldMk cId="971756675" sldId="269"/>
            <ac:grpSpMk id="213" creationId="{9D4CB6CE-606E-D841-8D66-E17E3451832B}"/>
          </ac:grpSpMkLst>
        </pc:grpChg>
        <pc:grpChg chg="del mod">
          <ac:chgData name="Mark Hanly" userId="67462bc7-2b51-4455-b2e7-b5f944a4684a" providerId="ADAL" clId="{5D265BE3-8CC0-C44C-8D38-A1C5BD388BE0}" dt="2020-11-10T04:25:29.450" v="3075"/>
          <ac:grpSpMkLst>
            <pc:docMk/>
            <pc:sldMk cId="971756675" sldId="269"/>
            <ac:grpSpMk id="214" creationId="{6A5D5E0E-7C0D-A043-9501-EAEF5781B09F}"/>
          </ac:grpSpMkLst>
        </pc:grpChg>
        <pc:grpChg chg="del mod">
          <ac:chgData name="Mark Hanly" userId="67462bc7-2b51-4455-b2e7-b5f944a4684a" providerId="ADAL" clId="{5D265BE3-8CC0-C44C-8D38-A1C5BD388BE0}" dt="2020-11-10T04:25:29.465" v="3110"/>
          <ac:grpSpMkLst>
            <pc:docMk/>
            <pc:sldMk cId="971756675" sldId="269"/>
            <ac:grpSpMk id="215" creationId="{9149BDB0-C98F-394D-BD64-B0F6D639F124}"/>
          </ac:grpSpMkLst>
        </pc:grpChg>
        <pc:grpChg chg="del mod">
          <ac:chgData name="Mark Hanly" userId="67462bc7-2b51-4455-b2e7-b5f944a4684a" providerId="ADAL" clId="{5D265BE3-8CC0-C44C-8D38-A1C5BD388BE0}" dt="2020-11-10T04:25:29.451" v="3078"/>
          <ac:grpSpMkLst>
            <pc:docMk/>
            <pc:sldMk cId="971756675" sldId="269"/>
            <ac:grpSpMk id="220" creationId="{271F4375-B20F-8D43-AB42-579ADBCB7EEC}"/>
          </ac:grpSpMkLst>
        </pc:grpChg>
        <pc:grpChg chg="del mod">
          <ac:chgData name="Mark Hanly" userId="67462bc7-2b51-4455-b2e7-b5f944a4684a" providerId="ADAL" clId="{5D265BE3-8CC0-C44C-8D38-A1C5BD388BE0}" dt="2020-11-10T04:25:29.467" v="3113"/>
          <ac:grpSpMkLst>
            <pc:docMk/>
            <pc:sldMk cId="971756675" sldId="269"/>
            <ac:grpSpMk id="229" creationId="{465F3CC7-1019-9C44-BB3D-986C6C2E95D1}"/>
          </ac:grpSpMkLst>
        </pc:grpChg>
        <pc:grpChg chg="del mod">
          <ac:chgData name="Mark Hanly" userId="67462bc7-2b51-4455-b2e7-b5f944a4684a" providerId="ADAL" clId="{5D265BE3-8CC0-C44C-8D38-A1C5BD388BE0}" dt="2020-11-10T04:25:29.435" v="3040"/>
          <ac:grpSpMkLst>
            <pc:docMk/>
            <pc:sldMk cId="971756675" sldId="269"/>
            <ac:grpSpMk id="247" creationId="{0F0BA6CA-04E8-3144-BBFF-66CE7EFEEBA7}"/>
          </ac:grpSpMkLst>
        </pc:grpChg>
        <pc:grpChg chg="del mod">
          <ac:chgData name="Mark Hanly" userId="67462bc7-2b51-4455-b2e7-b5f944a4684a" providerId="ADAL" clId="{5D265BE3-8CC0-C44C-8D38-A1C5BD388BE0}" dt="2020-11-10T04:25:29.474" v="3131"/>
          <ac:grpSpMkLst>
            <pc:docMk/>
            <pc:sldMk cId="971756675" sldId="269"/>
            <ac:grpSpMk id="248" creationId="{50E62C71-E1E9-CE45-8915-7799BC2145B2}"/>
          </ac:grpSpMkLst>
        </pc:grpChg>
        <pc:grpChg chg="del mod">
          <ac:chgData name="Mark Hanly" userId="67462bc7-2b51-4455-b2e7-b5f944a4684a" providerId="ADAL" clId="{5D265BE3-8CC0-C44C-8D38-A1C5BD388BE0}" dt="2020-11-10T04:25:29.469" v="3117"/>
          <ac:grpSpMkLst>
            <pc:docMk/>
            <pc:sldMk cId="971756675" sldId="269"/>
            <ac:grpSpMk id="253" creationId="{9D020098-CD9A-EB47-9531-A3CBA356D4BE}"/>
          </ac:grpSpMkLst>
        </pc:grpChg>
        <pc:grpChg chg="del mod">
          <ac:chgData name="Mark Hanly" userId="67462bc7-2b51-4455-b2e7-b5f944a4684a" providerId="ADAL" clId="{5D265BE3-8CC0-C44C-8D38-A1C5BD388BE0}" dt="2020-11-10T04:25:29.453" v="3082"/>
          <ac:grpSpMkLst>
            <pc:docMk/>
            <pc:sldMk cId="971756675" sldId="269"/>
            <ac:grpSpMk id="261" creationId="{A6617281-EA32-1743-923B-65540BC15BB3}"/>
          </ac:grpSpMkLst>
        </pc:grpChg>
        <pc:grpChg chg="del mod">
          <ac:chgData name="Mark Hanly" userId="67462bc7-2b51-4455-b2e7-b5f944a4684a" providerId="ADAL" clId="{5D265BE3-8CC0-C44C-8D38-A1C5BD388BE0}" dt="2020-11-10T04:25:29.470" v="3120"/>
          <ac:grpSpMkLst>
            <pc:docMk/>
            <pc:sldMk cId="971756675" sldId="269"/>
            <ac:grpSpMk id="271" creationId="{2D5C2866-7EEA-554D-BBBE-F5A68AB1EBBE}"/>
          </ac:grpSpMkLst>
        </pc:grpChg>
        <pc:grpChg chg="del mod">
          <ac:chgData name="Mark Hanly" userId="67462bc7-2b51-4455-b2e7-b5f944a4684a" providerId="ADAL" clId="{5D265BE3-8CC0-C44C-8D38-A1C5BD388BE0}" dt="2020-11-10T04:25:29.467" v="3114"/>
          <ac:grpSpMkLst>
            <pc:docMk/>
            <pc:sldMk cId="971756675" sldId="269"/>
            <ac:grpSpMk id="282" creationId="{49800B94-3586-604A-8A9E-8F73A84F01A3}"/>
          </ac:grpSpMkLst>
        </pc:grpChg>
        <pc:grpChg chg="del mod">
          <ac:chgData name="Mark Hanly" userId="67462bc7-2b51-4455-b2e7-b5f944a4684a" providerId="ADAL" clId="{5D265BE3-8CC0-C44C-8D38-A1C5BD388BE0}" dt="2020-11-10T04:25:29.453" v="3083"/>
          <ac:grpSpMkLst>
            <pc:docMk/>
            <pc:sldMk cId="971756675" sldId="269"/>
            <ac:grpSpMk id="283" creationId="{A517FB16-5DBE-1448-9D21-04DC51042A6B}"/>
          </ac:grpSpMkLst>
        </pc:grpChg>
        <pc:grpChg chg="del mod">
          <ac:chgData name="Mark Hanly" userId="67462bc7-2b51-4455-b2e7-b5f944a4684a" providerId="ADAL" clId="{5D265BE3-8CC0-C44C-8D38-A1C5BD388BE0}" dt="2020-11-10T04:25:29.463" v="3105"/>
          <ac:grpSpMkLst>
            <pc:docMk/>
            <pc:sldMk cId="971756675" sldId="269"/>
            <ac:grpSpMk id="291" creationId="{526E8FEF-3BDC-1440-87E2-B53550D35DE2}"/>
          </ac:grpSpMkLst>
        </pc:grpChg>
        <pc:grpChg chg="del mod">
          <ac:chgData name="Mark Hanly" userId="67462bc7-2b51-4455-b2e7-b5f944a4684a" providerId="ADAL" clId="{5D265BE3-8CC0-C44C-8D38-A1C5BD388BE0}" dt="2020-11-10T04:25:29.442" v="3057"/>
          <ac:grpSpMkLst>
            <pc:docMk/>
            <pc:sldMk cId="971756675" sldId="269"/>
            <ac:grpSpMk id="296" creationId="{F40643E4-7977-7142-A308-734323205FAF}"/>
          </ac:grpSpMkLst>
        </pc:grpChg>
        <pc:grpChg chg="del mod">
          <ac:chgData name="Mark Hanly" userId="67462bc7-2b51-4455-b2e7-b5f944a4684a" providerId="ADAL" clId="{5D265BE3-8CC0-C44C-8D38-A1C5BD388BE0}" dt="2020-11-10T04:25:29.456" v="3089"/>
          <ac:grpSpMkLst>
            <pc:docMk/>
            <pc:sldMk cId="971756675" sldId="269"/>
            <ac:grpSpMk id="302" creationId="{C74DECD6-B187-9245-BDC7-96312D2CDA0E}"/>
          </ac:grpSpMkLst>
        </pc:grpChg>
        <pc:grpChg chg="del mod">
          <ac:chgData name="Mark Hanly" userId="67462bc7-2b51-4455-b2e7-b5f944a4684a" providerId="ADAL" clId="{5D265BE3-8CC0-C44C-8D38-A1C5BD388BE0}" dt="2020-11-10T04:25:29.438" v="3046"/>
          <ac:grpSpMkLst>
            <pc:docMk/>
            <pc:sldMk cId="971756675" sldId="269"/>
            <ac:grpSpMk id="310" creationId="{A45B501F-83CB-9149-8EC6-B2C21AC97CB7}"/>
          </ac:grpSpMkLst>
        </pc:grpChg>
        <pc:grpChg chg="del mod">
          <ac:chgData name="Mark Hanly" userId="67462bc7-2b51-4455-b2e7-b5f944a4684a" providerId="ADAL" clId="{5D265BE3-8CC0-C44C-8D38-A1C5BD388BE0}" dt="2020-11-10T04:25:29.470" v="3121"/>
          <ac:grpSpMkLst>
            <pc:docMk/>
            <pc:sldMk cId="971756675" sldId="269"/>
            <ac:grpSpMk id="311" creationId="{0AC1AF59-96CF-5F4F-8A51-DD3906C9DC6D}"/>
          </ac:grpSpMkLst>
        </pc:grpChg>
        <pc:grpChg chg="del mod">
          <ac:chgData name="Mark Hanly" userId="67462bc7-2b51-4455-b2e7-b5f944a4684a" providerId="ADAL" clId="{5D265BE3-8CC0-C44C-8D38-A1C5BD388BE0}" dt="2020-11-10T04:25:29.473" v="3127"/>
          <ac:grpSpMkLst>
            <pc:docMk/>
            <pc:sldMk cId="971756675" sldId="269"/>
            <ac:grpSpMk id="323" creationId="{920F57EC-8230-D841-8E3F-DCBC092AA122}"/>
          </ac:grpSpMkLst>
        </pc:grpChg>
        <pc:grpChg chg="del mod">
          <ac:chgData name="Mark Hanly" userId="67462bc7-2b51-4455-b2e7-b5f944a4684a" providerId="ADAL" clId="{5D265BE3-8CC0-C44C-8D38-A1C5BD388BE0}" dt="2020-11-10T04:25:29.475" v="3134"/>
          <ac:grpSpMkLst>
            <pc:docMk/>
            <pc:sldMk cId="971756675" sldId="269"/>
            <ac:grpSpMk id="337" creationId="{A4643342-2542-1143-B99B-8353FD66DF90}"/>
          </ac:grpSpMkLst>
        </pc:grpChg>
        <pc:inkChg chg="del mod">
          <ac:chgData name="Mark Hanly" userId="67462bc7-2b51-4455-b2e7-b5f944a4684a" providerId="ADAL" clId="{5D265BE3-8CC0-C44C-8D38-A1C5BD388BE0}" dt="2020-11-10T04:25:29.458" v="3094"/>
          <ac:inkMkLst>
            <pc:docMk/>
            <pc:sldMk cId="971756675" sldId="269"/>
            <ac:inkMk id="177" creationId="{37F8C820-ED0E-4147-BD67-57A225733182}"/>
          </ac:inkMkLst>
        </pc:inkChg>
        <pc:inkChg chg="del mod">
          <ac:chgData name="Mark Hanly" userId="67462bc7-2b51-4455-b2e7-b5f944a4684a" providerId="ADAL" clId="{5D265BE3-8CC0-C44C-8D38-A1C5BD388BE0}" dt="2020-11-10T04:25:29.478" v="3141"/>
          <ac:inkMkLst>
            <pc:docMk/>
            <pc:sldMk cId="971756675" sldId="269"/>
            <ac:inkMk id="178" creationId="{A11B149B-303F-2349-B8E6-8D2A936B2992}"/>
          </ac:inkMkLst>
        </pc:inkChg>
        <pc:inkChg chg="del">
          <ac:chgData name="Mark Hanly" userId="67462bc7-2b51-4455-b2e7-b5f944a4684a" providerId="ADAL" clId="{5D265BE3-8CC0-C44C-8D38-A1C5BD388BE0}" dt="2020-11-10T04:25:29.435" v="3038"/>
          <ac:inkMkLst>
            <pc:docMk/>
            <pc:sldMk cId="971756675" sldId="269"/>
            <ac:inkMk id="180" creationId="{D86C4A36-662D-2149-83D7-7F7D7FFCB05B}"/>
          </ac:inkMkLst>
        </pc:inkChg>
        <pc:inkChg chg="del">
          <ac:chgData name="Mark Hanly" userId="67462bc7-2b51-4455-b2e7-b5f944a4684a" providerId="ADAL" clId="{5D265BE3-8CC0-C44C-8D38-A1C5BD388BE0}" dt="2020-11-10T04:25:29.440" v="3051"/>
          <ac:inkMkLst>
            <pc:docMk/>
            <pc:sldMk cId="971756675" sldId="269"/>
            <ac:inkMk id="182" creationId="{3E4F228A-2AE6-E04C-83F8-0A74BC8D384E}"/>
          </ac:inkMkLst>
        </pc:inkChg>
        <pc:inkChg chg="del">
          <ac:chgData name="Mark Hanly" userId="67462bc7-2b51-4455-b2e7-b5f944a4684a" providerId="ADAL" clId="{5D265BE3-8CC0-C44C-8D38-A1C5BD388BE0}" dt="2020-11-10T04:25:29.429" v="3025"/>
          <ac:inkMkLst>
            <pc:docMk/>
            <pc:sldMk cId="971756675" sldId="269"/>
            <ac:inkMk id="183" creationId="{2C0EFE73-F202-8040-811B-CADA796E866C}"/>
          </ac:inkMkLst>
        </pc:inkChg>
        <pc:inkChg chg="del">
          <ac:chgData name="Mark Hanly" userId="67462bc7-2b51-4455-b2e7-b5f944a4684a" providerId="ADAL" clId="{5D265BE3-8CC0-C44C-8D38-A1C5BD388BE0}" dt="2020-11-10T04:25:29.471" v="3124"/>
          <ac:inkMkLst>
            <pc:docMk/>
            <pc:sldMk cId="971756675" sldId="269"/>
            <ac:inkMk id="184" creationId="{4DD1D530-BACE-EF4E-8C24-6D12C2DA7AD0}"/>
          </ac:inkMkLst>
        </pc:inkChg>
        <pc:inkChg chg="del mod">
          <ac:chgData name="Mark Hanly" userId="67462bc7-2b51-4455-b2e7-b5f944a4684a" providerId="ADAL" clId="{5D265BE3-8CC0-C44C-8D38-A1C5BD388BE0}" dt="2020-11-10T04:25:29.437" v="3044"/>
          <ac:inkMkLst>
            <pc:docMk/>
            <pc:sldMk cId="971756675" sldId="269"/>
            <ac:inkMk id="185" creationId="{F896B9B6-B0AB-9140-A3A2-50EA3F6B07C0}"/>
          </ac:inkMkLst>
        </pc:inkChg>
        <pc:inkChg chg="del mod">
          <ac:chgData name="Mark Hanly" userId="67462bc7-2b51-4455-b2e7-b5f944a4684a" providerId="ADAL" clId="{5D265BE3-8CC0-C44C-8D38-A1C5BD388BE0}" dt="2020-11-10T04:25:29.449" v="3074"/>
          <ac:inkMkLst>
            <pc:docMk/>
            <pc:sldMk cId="971756675" sldId="269"/>
            <ac:inkMk id="186" creationId="{414C0D1C-26F0-B248-B1D7-03E6D7FF1F24}"/>
          </ac:inkMkLst>
        </pc:inkChg>
        <pc:inkChg chg="del mod">
          <ac:chgData name="Mark Hanly" userId="67462bc7-2b51-4455-b2e7-b5f944a4684a" providerId="ADAL" clId="{5D265BE3-8CC0-C44C-8D38-A1C5BD388BE0}" dt="2020-11-10T04:25:29.472" v="3125"/>
          <ac:inkMkLst>
            <pc:docMk/>
            <pc:sldMk cId="971756675" sldId="269"/>
            <ac:inkMk id="187" creationId="{F4187600-17BF-1347-8B11-3314E9C2CB79}"/>
          </ac:inkMkLst>
        </pc:inkChg>
        <pc:inkChg chg="del">
          <ac:chgData name="Mark Hanly" userId="67462bc7-2b51-4455-b2e7-b5f944a4684a" providerId="ADAL" clId="{5D265BE3-8CC0-C44C-8D38-A1C5BD388BE0}" dt="2020-11-10T04:25:29.428" v="3023"/>
          <ac:inkMkLst>
            <pc:docMk/>
            <pc:sldMk cId="971756675" sldId="269"/>
            <ac:inkMk id="188" creationId="{EF101E97-CB87-D74C-A367-0E2BCFCDE9AB}"/>
          </ac:inkMkLst>
        </pc:inkChg>
        <pc:inkChg chg="del">
          <ac:chgData name="Mark Hanly" userId="67462bc7-2b51-4455-b2e7-b5f944a4684a" providerId="ADAL" clId="{5D265BE3-8CC0-C44C-8D38-A1C5BD388BE0}" dt="2020-11-10T04:25:29.444" v="3062"/>
          <ac:inkMkLst>
            <pc:docMk/>
            <pc:sldMk cId="971756675" sldId="269"/>
            <ac:inkMk id="190" creationId="{DC48E4F4-8971-EB42-A87E-FA4E823DE8F7}"/>
          </ac:inkMkLst>
        </pc:inkChg>
        <pc:inkChg chg="del mod">
          <ac:chgData name="Mark Hanly" userId="67462bc7-2b51-4455-b2e7-b5f944a4684a" providerId="ADAL" clId="{5D265BE3-8CC0-C44C-8D38-A1C5BD388BE0}" dt="2020-11-10T04:25:29.476" v="3135"/>
          <ac:inkMkLst>
            <pc:docMk/>
            <pc:sldMk cId="971756675" sldId="269"/>
            <ac:inkMk id="191" creationId="{1688E4E4-A9FE-4E45-97C8-544D26447EEA}"/>
          </ac:inkMkLst>
        </pc:inkChg>
        <pc:inkChg chg="del">
          <ac:chgData name="Mark Hanly" userId="67462bc7-2b51-4455-b2e7-b5f944a4684a" providerId="ADAL" clId="{5D265BE3-8CC0-C44C-8D38-A1C5BD388BE0}" dt="2020-11-10T04:25:29.433" v="3034"/>
          <ac:inkMkLst>
            <pc:docMk/>
            <pc:sldMk cId="971756675" sldId="269"/>
            <ac:inkMk id="192" creationId="{23DF7CA4-91C7-FF46-9795-62C72861AA1D}"/>
          </ac:inkMkLst>
        </pc:inkChg>
        <pc:inkChg chg="del mod">
          <ac:chgData name="Mark Hanly" userId="67462bc7-2b51-4455-b2e7-b5f944a4684a" providerId="ADAL" clId="{5D265BE3-8CC0-C44C-8D38-A1C5BD388BE0}" dt="2020-11-10T04:25:29.450" v="3076"/>
          <ac:inkMkLst>
            <pc:docMk/>
            <pc:sldMk cId="971756675" sldId="269"/>
            <ac:inkMk id="193" creationId="{7F92A601-CD93-1F43-A7BC-9F79A65D85C9}"/>
          </ac:inkMkLst>
        </pc:inkChg>
        <pc:inkChg chg="del">
          <ac:chgData name="Mark Hanly" userId="67462bc7-2b51-4455-b2e7-b5f944a4684a" providerId="ADAL" clId="{5D265BE3-8CC0-C44C-8D38-A1C5BD388BE0}" dt="2020-11-10T04:25:29.430" v="3027"/>
          <ac:inkMkLst>
            <pc:docMk/>
            <pc:sldMk cId="971756675" sldId="269"/>
            <ac:inkMk id="194" creationId="{0B3BE437-1DF0-C349-8392-6CF0F4FDDB06}"/>
          </ac:inkMkLst>
        </pc:inkChg>
        <pc:inkChg chg="del">
          <ac:chgData name="Mark Hanly" userId="67462bc7-2b51-4455-b2e7-b5f944a4684a" providerId="ADAL" clId="{5D265BE3-8CC0-C44C-8D38-A1C5BD388BE0}" dt="2020-11-10T04:25:29.462" v="3102"/>
          <ac:inkMkLst>
            <pc:docMk/>
            <pc:sldMk cId="971756675" sldId="269"/>
            <ac:inkMk id="196" creationId="{2805DBDF-C656-9241-9FB8-177A7D91A872}"/>
          </ac:inkMkLst>
        </pc:inkChg>
        <pc:inkChg chg="del mod">
          <ac:chgData name="Mark Hanly" userId="67462bc7-2b51-4455-b2e7-b5f944a4684a" providerId="ADAL" clId="{5D265BE3-8CC0-C44C-8D38-A1C5BD388BE0}" dt="2020-11-10T04:25:29.465" v="3110"/>
          <ac:inkMkLst>
            <pc:docMk/>
            <pc:sldMk cId="971756675" sldId="269"/>
            <ac:inkMk id="197" creationId="{17E7A1E6-484E-E248-9738-940FD1AB3033}"/>
          </ac:inkMkLst>
        </pc:inkChg>
        <pc:inkChg chg="del mod">
          <ac:chgData name="Mark Hanly" userId="67462bc7-2b51-4455-b2e7-b5f944a4684a" providerId="ADAL" clId="{5D265BE3-8CC0-C44C-8D38-A1C5BD388BE0}" dt="2020-11-10T04:25:29.475" v="3133"/>
          <ac:inkMkLst>
            <pc:docMk/>
            <pc:sldMk cId="971756675" sldId="269"/>
            <ac:inkMk id="198" creationId="{9F9D7D35-2A56-1849-A3C4-871422436022}"/>
          </ac:inkMkLst>
        </pc:inkChg>
        <pc:inkChg chg="del mod">
          <ac:chgData name="Mark Hanly" userId="67462bc7-2b51-4455-b2e7-b5f944a4684a" providerId="ADAL" clId="{5D265BE3-8CC0-C44C-8D38-A1C5BD388BE0}" dt="2020-11-10T04:25:29.441" v="3054"/>
          <ac:inkMkLst>
            <pc:docMk/>
            <pc:sldMk cId="971756675" sldId="269"/>
            <ac:inkMk id="199" creationId="{ACE459C5-8B3D-3D4E-BEAC-0CCE98451B27}"/>
          </ac:inkMkLst>
        </pc:inkChg>
        <pc:inkChg chg="del mod">
          <ac:chgData name="Mark Hanly" userId="67462bc7-2b51-4455-b2e7-b5f944a4684a" providerId="ADAL" clId="{5D265BE3-8CC0-C44C-8D38-A1C5BD388BE0}" dt="2020-11-10T04:25:29.450" v="3075"/>
          <ac:inkMkLst>
            <pc:docMk/>
            <pc:sldMk cId="971756675" sldId="269"/>
            <ac:inkMk id="200" creationId="{CD93FB02-4A1D-9D4B-A2D3-6523A42C0EE6}"/>
          </ac:inkMkLst>
        </pc:inkChg>
        <pc:inkChg chg="del">
          <ac:chgData name="Mark Hanly" userId="67462bc7-2b51-4455-b2e7-b5f944a4684a" providerId="ADAL" clId="{5D265BE3-8CC0-C44C-8D38-A1C5BD388BE0}" dt="2020-11-10T04:25:29.434" v="3036"/>
          <ac:inkMkLst>
            <pc:docMk/>
            <pc:sldMk cId="971756675" sldId="269"/>
            <ac:inkMk id="201" creationId="{3AD035C4-871E-014A-B6CE-CC344141D7AA}"/>
          </ac:inkMkLst>
        </pc:inkChg>
        <pc:inkChg chg="del mod">
          <ac:chgData name="Mark Hanly" userId="67462bc7-2b51-4455-b2e7-b5f944a4684a" providerId="ADAL" clId="{5D265BE3-8CC0-C44C-8D38-A1C5BD388BE0}" dt="2020-11-10T04:25:29.447" v="3068"/>
          <ac:inkMkLst>
            <pc:docMk/>
            <pc:sldMk cId="971756675" sldId="269"/>
            <ac:inkMk id="202" creationId="{6669AB15-E736-C14A-A2FB-24571A961B30}"/>
          </ac:inkMkLst>
        </pc:inkChg>
        <pc:inkChg chg="del mod">
          <ac:chgData name="Mark Hanly" userId="67462bc7-2b51-4455-b2e7-b5f944a4684a" providerId="ADAL" clId="{5D265BE3-8CC0-C44C-8D38-A1C5BD388BE0}" dt="2020-11-10T04:25:29.469" v="3118"/>
          <ac:inkMkLst>
            <pc:docMk/>
            <pc:sldMk cId="971756675" sldId="269"/>
            <ac:inkMk id="203" creationId="{1F689274-EEDF-184C-BF9B-81F2F88D02B4}"/>
          </ac:inkMkLst>
        </pc:inkChg>
        <pc:inkChg chg="del mod">
          <ac:chgData name="Mark Hanly" userId="67462bc7-2b51-4455-b2e7-b5f944a4684a" providerId="ADAL" clId="{5D265BE3-8CC0-C44C-8D38-A1C5BD388BE0}" dt="2020-11-10T04:25:29.479" v="3145"/>
          <ac:inkMkLst>
            <pc:docMk/>
            <pc:sldMk cId="971756675" sldId="269"/>
            <ac:inkMk id="204" creationId="{EAEB5257-1F0A-3942-9FF7-FCD553F5DB3E}"/>
          </ac:inkMkLst>
        </pc:inkChg>
        <pc:inkChg chg="del">
          <ac:chgData name="Mark Hanly" userId="67462bc7-2b51-4455-b2e7-b5f944a4684a" providerId="ADAL" clId="{5D265BE3-8CC0-C44C-8D38-A1C5BD388BE0}" dt="2020-11-10T04:25:29.427" v="3019"/>
          <ac:inkMkLst>
            <pc:docMk/>
            <pc:sldMk cId="971756675" sldId="269"/>
            <ac:inkMk id="205" creationId="{ED84503E-C257-E442-9926-E1F41FA7284E}"/>
          </ac:inkMkLst>
        </pc:inkChg>
        <pc:inkChg chg="del mod">
          <ac:chgData name="Mark Hanly" userId="67462bc7-2b51-4455-b2e7-b5f944a4684a" providerId="ADAL" clId="{5D265BE3-8CC0-C44C-8D38-A1C5BD388BE0}" dt="2020-11-10T04:25:29.438" v="3047"/>
          <ac:inkMkLst>
            <pc:docMk/>
            <pc:sldMk cId="971756675" sldId="269"/>
            <ac:inkMk id="206" creationId="{F5223111-BE28-654A-95F1-74F7F023DF1F}"/>
          </ac:inkMkLst>
        </pc:inkChg>
        <pc:inkChg chg="del">
          <ac:chgData name="Mark Hanly" userId="67462bc7-2b51-4455-b2e7-b5f944a4684a" providerId="ADAL" clId="{5D265BE3-8CC0-C44C-8D38-A1C5BD388BE0}" dt="2020-11-10T04:25:29.459" v="3095"/>
          <ac:inkMkLst>
            <pc:docMk/>
            <pc:sldMk cId="971756675" sldId="269"/>
            <ac:inkMk id="207" creationId="{DCE0BAD0-626F-A846-A332-31E7FD344A1F}"/>
          </ac:inkMkLst>
        </pc:inkChg>
        <pc:inkChg chg="del mod">
          <ac:chgData name="Mark Hanly" userId="67462bc7-2b51-4455-b2e7-b5f944a4684a" providerId="ADAL" clId="{5D265BE3-8CC0-C44C-8D38-A1C5BD388BE0}" dt="2020-11-10T04:25:29.479" v="3143"/>
          <ac:inkMkLst>
            <pc:docMk/>
            <pc:sldMk cId="971756675" sldId="269"/>
            <ac:inkMk id="208" creationId="{EB91997A-3F8A-7248-ACD9-1F0A26E79E69}"/>
          </ac:inkMkLst>
        </pc:inkChg>
        <pc:inkChg chg="del">
          <ac:chgData name="Mark Hanly" userId="67462bc7-2b51-4455-b2e7-b5f944a4684a" providerId="ADAL" clId="{5D265BE3-8CC0-C44C-8D38-A1C5BD388BE0}" dt="2020-11-10T04:25:29.447" v="3069"/>
          <ac:inkMkLst>
            <pc:docMk/>
            <pc:sldMk cId="971756675" sldId="269"/>
            <ac:inkMk id="209" creationId="{A65CBADA-625A-5E44-84E6-E9A133C67A87}"/>
          </ac:inkMkLst>
        </pc:inkChg>
        <pc:inkChg chg="del mod">
          <ac:chgData name="Mark Hanly" userId="67462bc7-2b51-4455-b2e7-b5f944a4684a" providerId="ADAL" clId="{5D265BE3-8CC0-C44C-8D38-A1C5BD388BE0}" dt="2020-11-10T04:25:29.461" v="3100"/>
          <ac:inkMkLst>
            <pc:docMk/>
            <pc:sldMk cId="971756675" sldId="269"/>
            <ac:inkMk id="210" creationId="{E2D51602-702B-B842-BC52-E65D723708E1}"/>
          </ac:inkMkLst>
        </pc:inkChg>
        <pc:inkChg chg="del mod">
          <ac:chgData name="Mark Hanly" userId="67462bc7-2b51-4455-b2e7-b5f944a4684a" providerId="ADAL" clId="{5D265BE3-8CC0-C44C-8D38-A1C5BD388BE0}" dt="2020-11-10T04:25:29.480" v="3146"/>
          <ac:inkMkLst>
            <pc:docMk/>
            <pc:sldMk cId="971756675" sldId="269"/>
            <ac:inkMk id="216" creationId="{CFA0EAFB-815E-1041-A037-57D84AB16143}"/>
          </ac:inkMkLst>
        </pc:inkChg>
        <pc:inkChg chg="del">
          <ac:chgData name="Mark Hanly" userId="67462bc7-2b51-4455-b2e7-b5f944a4684a" providerId="ADAL" clId="{5D265BE3-8CC0-C44C-8D38-A1C5BD388BE0}" dt="2020-11-10T04:25:29.436" v="3042"/>
          <ac:inkMkLst>
            <pc:docMk/>
            <pc:sldMk cId="971756675" sldId="269"/>
            <ac:inkMk id="217" creationId="{D18607B5-47C4-0B44-B8F4-2D1837BA8816}"/>
          </ac:inkMkLst>
        </pc:inkChg>
        <pc:inkChg chg="del mod">
          <ac:chgData name="Mark Hanly" userId="67462bc7-2b51-4455-b2e7-b5f944a4684a" providerId="ADAL" clId="{5D265BE3-8CC0-C44C-8D38-A1C5BD388BE0}" dt="2020-11-10T04:25:29.439" v="3048"/>
          <ac:inkMkLst>
            <pc:docMk/>
            <pc:sldMk cId="971756675" sldId="269"/>
            <ac:inkMk id="218" creationId="{10E45CF9-4750-5A42-9525-2EC1BF576F78}"/>
          </ac:inkMkLst>
        </pc:inkChg>
        <pc:inkChg chg="del mod">
          <ac:chgData name="Mark Hanly" userId="67462bc7-2b51-4455-b2e7-b5f944a4684a" providerId="ADAL" clId="{5D265BE3-8CC0-C44C-8D38-A1C5BD388BE0}" dt="2020-11-10T04:25:29.451" v="3078"/>
          <ac:inkMkLst>
            <pc:docMk/>
            <pc:sldMk cId="971756675" sldId="269"/>
            <ac:inkMk id="219" creationId="{E0B86466-2C60-B54E-9596-90E9C1B22BAE}"/>
          </ac:inkMkLst>
        </pc:inkChg>
        <pc:inkChg chg="del">
          <ac:chgData name="Mark Hanly" userId="67462bc7-2b51-4455-b2e7-b5f944a4684a" providerId="ADAL" clId="{5D265BE3-8CC0-C44C-8D38-A1C5BD388BE0}" dt="2020-11-10T04:25:29.477" v="3140"/>
          <ac:inkMkLst>
            <pc:docMk/>
            <pc:sldMk cId="971756675" sldId="269"/>
            <ac:inkMk id="221" creationId="{19B3CB4B-9E01-2C48-B3EC-45AC169A86AA}"/>
          </ac:inkMkLst>
        </pc:inkChg>
        <pc:inkChg chg="del">
          <ac:chgData name="Mark Hanly" userId="67462bc7-2b51-4455-b2e7-b5f944a4684a" providerId="ADAL" clId="{5D265BE3-8CC0-C44C-8D38-A1C5BD388BE0}" dt="2020-11-10T04:25:29.434" v="3037"/>
          <ac:inkMkLst>
            <pc:docMk/>
            <pc:sldMk cId="971756675" sldId="269"/>
            <ac:inkMk id="222" creationId="{92BA8A41-C743-4945-A376-B694EBF7BE21}"/>
          </ac:inkMkLst>
        </pc:inkChg>
        <pc:inkChg chg="del">
          <ac:chgData name="Mark Hanly" userId="67462bc7-2b51-4455-b2e7-b5f944a4684a" providerId="ADAL" clId="{5D265BE3-8CC0-C44C-8D38-A1C5BD388BE0}" dt="2020-11-10T04:25:29.445" v="3065"/>
          <ac:inkMkLst>
            <pc:docMk/>
            <pc:sldMk cId="971756675" sldId="269"/>
            <ac:inkMk id="223" creationId="{757DCCBE-8B78-4F43-9F00-25FE05D4FEF0}"/>
          </ac:inkMkLst>
        </pc:inkChg>
        <pc:inkChg chg="del">
          <ac:chgData name="Mark Hanly" userId="67462bc7-2b51-4455-b2e7-b5f944a4684a" providerId="ADAL" clId="{5D265BE3-8CC0-C44C-8D38-A1C5BD388BE0}" dt="2020-11-10T04:25:29.458" v="3093"/>
          <ac:inkMkLst>
            <pc:docMk/>
            <pc:sldMk cId="971756675" sldId="269"/>
            <ac:inkMk id="224" creationId="{2B2ADB48-605B-D841-8C98-3FB0A6F1077A}"/>
          </ac:inkMkLst>
        </pc:inkChg>
        <pc:inkChg chg="del">
          <ac:chgData name="Mark Hanly" userId="67462bc7-2b51-4455-b2e7-b5f944a4684a" providerId="ADAL" clId="{5D265BE3-8CC0-C44C-8D38-A1C5BD388BE0}" dt="2020-11-10T04:25:29.461" v="3101"/>
          <ac:inkMkLst>
            <pc:docMk/>
            <pc:sldMk cId="971756675" sldId="269"/>
            <ac:inkMk id="225" creationId="{6834D607-0436-9443-AEF8-E6653BB30C66}"/>
          </ac:inkMkLst>
        </pc:inkChg>
        <pc:inkChg chg="del mod">
          <ac:chgData name="Mark Hanly" userId="67462bc7-2b51-4455-b2e7-b5f944a4684a" providerId="ADAL" clId="{5D265BE3-8CC0-C44C-8D38-A1C5BD388BE0}" dt="2020-11-10T04:25:29.472" v="3126"/>
          <ac:inkMkLst>
            <pc:docMk/>
            <pc:sldMk cId="971756675" sldId="269"/>
            <ac:inkMk id="226" creationId="{D7120078-771A-A346-8DB2-5886FA5FD632}"/>
          </ac:inkMkLst>
        </pc:inkChg>
        <pc:inkChg chg="del">
          <ac:chgData name="Mark Hanly" userId="67462bc7-2b51-4455-b2e7-b5f944a4684a" providerId="ADAL" clId="{5D265BE3-8CC0-C44C-8D38-A1C5BD388BE0}" dt="2020-11-10T04:25:29.429" v="3024"/>
          <ac:inkMkLst>
            <pc:docMk/>
            <pc:sldMk cId="971756675" sldId="269"/>
            <ac:inkMk id="227" creationId="{AD765BFB-25FC-AC48-B83D-A64135D1C1A8}"/>
          </ac:inkMkLst>
        </pc:inkChg>
        <pc:inkChg chg="del mod">
          <ac:chgData name="Mark Hanly" userId="67462bc7-2b51-4455-b2e7-b5f944a4684a" providerId="ADAL" clId="{5D265BE3-8CC0-C44C-8D38-A1C5BD388BE0}" dt="2020-11-10T04:25:29.467" v="3113"/>
          <ac:inkMkLst>
            <pc:docMk/>
            <pc:sldMk cId="971756675" sldId="269"/>
            <ac:inkMk id="228" creationId="{D2844FA6-0C68-D643-A83B-9928EABC609A}"/>
          </ac:inkMkLst>
        </pc:inkChg>
        <pc:inkChg chg="del">
          <ac:chgData name="Mark Hanly" userId="67462bc7-2b51-4455-b2e7-b5f944a4684a" providerId="ADAL" clId="{5D265BE3-8CC0-C44C-8D38-A1C5BD388BE0}" dt="2020-11-10T04:25:29.439" v="3050"/>
          <ac:inkMkLst>
            <pc:docMk/>
            <pc:sldMk cId="971756675" sldId="269"/>
            <ac:inkMk id="230" creationId="{D7B520FC-9EB8-F445-9386-DBF63B4BC722}"/>
          </ac:inkMkLst>
        </pc:inkChg>
        <pc:inkChg chg="del mod">
          <ac:chgData name="Mark Hanly" userId="67462bc7-2b51-4455-b2e7-b5f944a4684a" providerId="ADAL" clId="{5D265BE3-8CC0-C44C-8D38-A1C5BD388BE0}" dt="2020-11-10T04:25:29.476" v="3137"/>
          <ac:inkMkLst>
            <pc:docMk/>
            <pc:sldMk cId="971756675" sldId="269"/>
            <ac:inkMk id="231" creationId="{E84890DE-4C2F-1D47-BDF6-0BA7786C1EF3}"/>
          </ac:inkMkLst>
        </pc:inkChg>
        <pc:inkChg chg="del mod">
          <ac:chgData name="Mark Hanly" userId="67462bc7-2b51-4455-b2e7-b5f944a4684a" providerId="ADAL" clId="{5D265BE3-8CC0-C44C-8D38-A1C5BD388BE0}" dt="2020-11-10T04:25:29.443" v="3058"/>
          <ac:inkMkLst>
            <pc:docMk/>
            <pc:sldMk cId="971756675" sldId="269"/>
            <ac:inkMk id="232" creationId="{D8628BEB-671B-1F43-BDAD-48BB58561441}"/>
          </ac:inkMkLst>
        </pc:inkChg>
        <pc:inkChg chg="del mod">
          <ac:chgData name="Mark Hanly" userId="67462bc7-2b51-4455-b2e7-b5f944a4684a" providerId="ADAL" clId="{5D265BE3-8CC0-C44C-8D38-A1C5BD388BE0}" dt="2020-11-10T04:25:29.448" v="3072"/>
          <ac:inkMkLst>
            <pc:docMk/>
            <pc:sldMk cId="971756675" sldId="269"/>
            <ac:inkMk id="233" creationId="{3E91127E-CFE6-5947-BAC1-FDC7515E922C}"/>
          </ac:inkMkLst>
        </pc:inkChg>
        <pc:inkChg chg="del mod">
          <ac:chgData name="Mark Hanly" userId="67462bc7-2b51-4455-b2e7-b5f944a4684a" providerId="ADAL" clId="{5D265BE3-8CC0-C44C-8D38-A1C5BD388BE0}" dt="2020-11-10T04:25:29.451" v="3079"/>
          <ac:inkMkLst>
            <pc:docMk/>
            <pc:sldMk cId="971756675" sldId="269"/>
            <ac:inkMk id="234" creationId="{ACE56AFB-261B-D34C-B7A7-1E12885B8EA4}"/>
          </ac:inkMkLst>
        </pc:inkChg>
        <pc:inkChg chg="del mod">
          <ac:chgData name="Mark Hanly" userId="67462bc7-2b51-4455-b2e7-b5f944a4684a" providerId="ADAL" clId="{5D265BE3-8CC0-C44C-8D38-A1C5BD388BE0}" dt="2020-11-10T04:25:29.466" v="3111"/>
          <ac:inkMkLst>
            <pc:docMk/>
            <pc:sldMk cId="971756675" sldId="269"/>
            <ac:inkMk id="235" creationId="{04D45900-4B09-3046-A25F-396CF018EC23}"/>
          </ac:inkMkLst>
        </pc:inkChg>
        <pc:inkChg chg="del">
          <ac:chgData name="Mark Hanly" userId="67462bc7-2b51-4455-b2e7-b5f944a4684a" providerId="ADAL" clId="{5D265BE3-8CC0-C44C-8D38-A1C5BD388BE0}" dt="2020-11-10T04:25:29.429" v="3026"/>
          <ac:inkMkLst>
            <pc:docMk/>
            <pc:sldMk cId="971756675" sldId="269"/>
            <ac:inkMk id="236" creationId="{8725AB71-1304-884E-9A25-1D0F12DAD8C7}"/>
          </ac:inkMkLst>
        </pc:inkChg>
        <pc:inkChg chg="del mod">
          <ac:chgData name="Mark Hanly" userId="67462bc7-2b51-4455-b2e7-b5f944a4684a" providerId="ADAL" clId="{5D265BE3-8CC0-C44C-8D38-A1C5BD388BE0}" dt="2020-11-10T04:25:29.441" v="3055"/>
          <ac:inkMkLst>
            <pc:docMk/>
            <pc:sldMk cId="971756675" sldId="269"/>
            <ac:inkMk id="237" creationId="{6C7CA064-3F47-5F46-A655-825436701796}"/>
          </ac:inkMkLst>
        </pc:inkChg>
        <pc:inkChg chg="del mod">
          <ac:chgData name="Mark Hanly" userId="67462bc7-2b51-4455-b2e7-b5f944a4684a" providerId="ADAL" clId="{5D265BE3-8CC0-C44C-8D38-A1C5BD388BE0}" dt="2020-11-10T04:25:29.442" v="3056"/>
          <ac:inkMkLst>
            <pc:docMk/>
            <pc:sldMk cId="971756675" sldId="269"/>
            <ac:inkMk id="238" creationId="{77A1C669-8170-2445-9A8B-C6DA48BD323B}"/>
          </ac:inkMkLst>
        </pc:inkChg>
        <pc:inkChg chg="del mod">
          <ac:chgData name="Mark Hanly" userId="67462bc7-2b51-4455-b2e7-b5f944a4684a" providerId="ADAL" clId="{5D265BE3-8CC0-C44C-8D38-A1C5BD388BE0}" dt="2020-11-10T04:25:29.455" v="3086"/>
          <ac:inkMkLst>
            <pc:docMk/>
            <pc:sldMk cId="971756675" sldId="269"/>
            <ac:inkMk id="239" creationId="{DAE3384E-5E15-F240-B4E6-529717E585DF}"/>
          </ac:inkMkLst>
        </pc:inkChg>
        <pc:inkChg chg="del mod">
          <ac:chgData name="Mark Hanly" userId="67462bc7-2b51-4455-b2e7-b5f944a4684a" providerId="ADAL" clId="{5D265BE3-8CC0-C44C-8D38-A1C5BD388BE0}" dt="2020-11-10T04:25:29.474" v="3131"/>
          <ac:inkMkLst>
            <pc:docMk/>
            <pc:sldMk cId="971756675" sldId="269"/>
            <ac:inkMk id="240" creationId="{A70D47BD-C032-0C40-AAC2-5E9F9B3631B3}"/>
          </ac:inkMkLst>
        </pc:inkChg>
        <pc:inkChg chg="del">
          <ac:chgData name="Mark Hanly" userId="67462bc7-2b51-4455-b2e7-b5f944a4684a" providerId="ADAL" clId="{5D265BE3-8CC0-C44C-8D38-A1C5BD388BE0}" dt="2020-11-10T04:25:29.431" v="3030"/>
          <ac:inkMkLst>
            <pc:docMk/>
            <pc:sldMk cId="971756675" sldId="269"/>
            <ac:inkMk id="241" creationId="{4B789FB8-AE82-4948-93AA-D1B69BE04EA5}"/>
          </ac:inkMkLst>
        </pc:inkChg>
        <pc:inkChg chg="del mod">
          <ac:chgData name="Mark Hanly" userId="67462bc7-2b51-4455-b2e7-b5f944a4684a" providerId="ADAL" clId="{5D265BE3-8CC0-C44C-8D38-A1C5BD388BE0}" dt="2020-11-10T04:25:29.435" v="3040"/>
          <ac:inkMkLst>
            <pc:docMk/>
            <pc:sldMk cId="971756675" sldId="269"/>
            <ac:inkMk id="242" creationId="{C40C543B-8EF5-0E41-9E08-0D0AEB7F76E6}"/>
          </ac:inkMkLst>
        </pc:inkChg>
        <pc:inkChg chg="del mod">
          <ac:chgData name="Mark Hanly" userId="67462bc7-2b51-4455-b2e7-b5f944a4684a" providerId="ADAL" clId="{5D265BE3-8CC0-C44C-8D38-A1C5BD388BE0}" dt="2020-11-10T04:25:29.446" v="3066"/>
          <ac:inkMkLst>
            <pc:docMk/>
            <pc:sldMk cId="971756675" sldId="269"/>
            <ac:inkMk id="243" creationId="{76F1C9A2-66AD-7540-BE96-BB713BF283C4}"/>
          </ac:inkMkLst>
        </pc:inkChg>
        <pc:inkChg chg="del mod">
          <ac:chgData name="Mark Hanly" userId="67462bc7-2b51-4455-b2e7-b5f944a4684a" providerId="ADAL" clId="{5D265BE3-8CC0-C44C-8D38-A1C5BD388BE0}" dt="2020-11-10T04:25:29.468" v="3115"/>
          <ac:inkMkLst>
            <pc:docMk/>
            <pc:sldMk cId="971756675" sldId="269"/>
            <ac:inkMk id="244" creationId="{B03C4917-B9EF-594F-913B-9ECF84BE2BFF}"/>
          </ac:inkMkLst>
        </pc:inkChg>
        <pc:inkChg chg="del mod">
          <ac:chgData name="Mark Hanly" userId="67462bc7-2b51-4455-b2e7-b5f944a4684a" providerId="ADAL" clId="{5D265BE3-8CC0-C44C-8D38-A1C5BD388BE0}" dt="2020-11-10T04:25:29.464" v="3108"/>
          <ac:inkMkLst>
            <pc:docMk/>
            <pc:sldMk cId="971756675" sldId="269"/>
            <ac:inkMk id="245" creationId="{85221DBF-11EB-4B49-9616-E8D2B8752C3A}"/>
          </ac:inkMkLst>
        </pc:inkChg>
        <pc:inkChg chg="del mod">
          <ac:chgData name="Mark Hanly" userId="67462bc7-2b51-4455-b2e7-b5f944a4684a" providerId="ADAL" clId="{5D265BE3-8CC0-C44C-8D38-A1C5BD388BE0}" dt="2020-11-10T04:25:29.473" v="3129"/>
          <ac:inkMkLst>
            <pc:docMk/>
            <pc:sldMk cId="971756675" sldId="269"/>
            <ac:inkMk id="249" creationId="{043DD287-8B3B-914D-9EFD-C14E1CE353FA}"/>
          </ac:inkMkLst>
        </pc:inkChg>
        <pc:inkChg chg="del mod">
          <ac:chgData name="Mark Hanly" userId="67462bc7-2b51-4455-b2e7-b5f944a4684a" providerId="ADAL" clId="{5D265BE3-8CC0-C44C-8D38-A1C5BD388BE0}" dt="2020-11-10T04:25:29.455" v="3087"/>
          <ac:inkMkLst>
            <pc:docMk/>
            <pc:sldMk cId="971756675" sldId="269"/>
            <ac:inkMk id="250" creationId="{EA3EB0B1-B05F-2D40-9C37-BB11F8DFDAAF}"/>
          </ac:inkMkLst>
        </pc:inkChg>
        <pc:inkChg chg="del mod">
          <ac:chgData name="Mark Hanly" userId="67462bc7-2b51-4455-b2e7-b5f944a4684a" providerId="ADAL" clId="{5D265BE3-8CC0-C44C-8D38-A1C5BD388BE0}" dt="2020-11-10T04:25:29.469" v="3117"/>
          <ac:inkMkLst>
            <pc:docMk/>
            <pc:sldMk cId="971756675" sldId="269"/>
            <ac:inkMk id="251" creationId="{B294EF19-E5D9-1D49-86BD-A8FB17F5FDDF}"/>
          </ac:inkMkLst>
        </pc:inkChg>
        <pc:inkChg chg="del">
          <ac:chgData name="Mark Hanly" userId="67462bc7-2b51-4455-b2e7-b5f944a4684a" providerId="ADAL" clId="{5D265BE3-8CC0-C44C-8D38-A1C5BD388BE0}" dt="2020-11-10T04:25:29.432" v="3031"/>
          <ac:inkMkLst>
            <pc:docMk/>
            <pc:sldMk cId="971756675" sldId="269"/>
            <ac:inkMk id="252" creationId="{C1DB6FA2-738C-CE46-AF9B-0D73179BC65B}"/>
          </ac:inkMkLst>
        </pc:inkChg>
        <pc:inkChg chg="del">
          <ac:chgData name="Mark Hanly" userId="67462bc7-2b51-4455-b2e7-b5f944a4684a" providerId="ADAL" clId="{5D265BE3-8CC0-C44C-8D38-A1C5BD388BE0}" dt="2020-11-10T04:25:29.450" v="3077"/>
          <ac:inkMkLst>
            <pc:docMk/>
            <pc:sldMk cId="971756675" sldId="269"/>
            <ac:inkMk id="254" creationId="{6A6F9DBB-D703-604F-B67E-B44C1BEDA5D2}"/>
          </ac:inkMkLst>
        </pc:inkChg>
        <pc:inkChg chg="del">
          <ac:chgData name="Mark Hanly" userId="67462bc7-2b51-4455-b2e7-b5f944a4684a" providerId="ADAL" clId="{5D265BE3-8CC0-C44C-8D38-A1C5BD388BE0}" dt="2020-11-10T04:25:29.479" v="3144"/>
          <ac:inkMkLst>
            <pc:docMk/>
            <pc:sldMk cId="971756675" sldId="269"/>
            <ac:inkMk id="255" creationId="{0CEF6942-BAA5-4B4E-ABB4-93962A688DF9}"/>
          </ac:inkMkLst>
        </pc:inkChg>
        <pc:inkChg chg="del">
          <ac:chgData name="Mark Hanly" userId="67462bc7-2b51-4455-b2e7-b5f944a4684a" providerId="ADAL" clId="{5D265BE3-8CC0-C44C-8D38-A1C5BD388BE0}" dt="2020-11-10T04:25:29.436" v="3041"/>
          <ac:inkMkLst>
            <pc:docMk/>
            <pc:sldMk cId="971756675" sldId="269"/>
            <ac:inkMk id="256" creationId="{5547EDA1-A85F-6045-AB32-1E559F5B7A43}"/>
          </ac:inkMkLst>
        </pc:inkChg>
        <pc:inkChg chg="del">
          <ac:chgData name="Mark Hanly" userId="67462bc7-2b51-4455-b2e7-b5f944a4684a" providerId="ADAL" clId="{5D265BE3-8CC0-C44C-8D38-A1C5BD388BE0}" dt="2020-11-10T04:25:29.454" v="3084"/>
          <ac:inkMkLst>
            <pc:docMk/>
            <pc:sldMk cId="971756675" sldId="269"/>
            <ac:inkMk id="257" creationId="{9C7328D2-BB6F-D948-A419-B594D0C339DC}"/>
          </ac:inkMkLst>
        </pc:inkChg>
        <pc:inkChg chg="del mod">
          <ac:chgData name="Mark Hanly" userId="67462bc7-2b51-4455-b2e7-b5f944a4684a" providerId="ADAL" clId="{5D265BE3-8CC0-C44C-8D38-A1C5BD388BE0}" dt="2020-11-10T04:25:29.453" v="3082"/>
          <ac:inkMkLst>
            <pc:docMk/>
            <pc:sldMk cId="971756675" sldId="269"/>
            <ac:inkMk id="258" creationId="{4FA722EB-EB92-3D45-887F-81738EBA4E75}"/>
          </ac:inkMkLst>
        </pc:inkChg>
        <pc:inkChg chg="del mod">
          <ac:chgData name="Mark Hanly" userId="67462bc7-2b51-4455-b2e7-b5f944a4684a" providerId="ADAL" clId="{5D265BE3-8CC0-C44C-8D38-A1C5BD388BE0}" dt="2020-11-10T04:25:29.464" v="3107"/>
          <ac:inkMkLst>
            <pc:docMk/>
            <pc:sldMk cId="971756675" sldId="269"/>
            <ac:inkMk id="259" creationId="{D8FCE0C8-CF2C-4E42-AF7C-8C4D8BDCBCB9}"/>
          </ac:inkMkLst>
        </pc:inkChg>
        <pc:inkChg chg="del">
          <ac:chgData name="Mark Hanly" userId="67462bc7-2b51-4455-b2e7-b5f944a4684a" providerId="ADAL" clId="{5D265BE3-8CC0-C44C-8D38-A1C5BD388BE0}" dt="2020-11-10T04:25:29.427" v="3021"/>
          <ac:inkMkLst>
            <pc:docMk/>
            <pc:sldMk cId="971756675" sldId="269"/>
            <ac:inkMk id="260" creationId="{3E84B259-8AE7-1C43-8ABF-957C0C4FF8E2}"/>
          </ac:inkMkLst>
        </pc:inkChg>
        <pc:inkChg chg="del">
          <ac:chgData name="Mark Hanly" userId="67462bc7-2b51-4455-b2e7-b5f944a4684a" providerId="ADAL" clId="{5D265BE3-8CC0-C44C-8D38-A1C5BD388BE0}" dt="2020-11-10T04:25:29.463" v="3106"/>
          <ac:inkMkLst>
            <pc:docMk/>
            <pc:sldMk cId="971756675" sldId="269"/>
            <ac:inkMk id="262" creationId="{3516F9B8-B4B7-4143-9CD8-7F0A5944C220}"/>
          </ac:inkMkLst>
        </pc:inkChg>
        <pc:inkChg chg="del mod">
          <ac:chgData name="Mark Hanly" userId="67462bc7-2b51-4455-b2e7-b5f944a4684a" providerId="ADAL" clId="{5D265BE3-8CC0-C44C-8D38-A1C5BD388BE0}" dt="2020-11-10T04:25:29.439" v="3049"/>
          <ac:inkMkLst>
            <pc:docMk/>
            <pc:sldMk cId="971756675" sldId="269"/>
            <ac:inkMk id="263" creationId="{18114A18-F5DE-5447-81C8-1D2D6C79F135}"/>
          </ac:inkMkLst>
        </pc:inkChg>
        <pc:inkChg chg="del mod">
          <ac:chgData name="Mark Hanly" userId="67462bc7-2b51-4455-b2e7-b5f944a4684a" providerId="ADAL" clId="{5D265BE3-8CC0-C44C-8D38-A1C5BD388BE0}" dt="2020-11-10T04:25:29.465" v="3109"/>
          <ac:inkMkLst>
            <pc:docMk/>
            <pc:sldMk cId="971756675" sldId="269"/>
            <ac:inkMk id="264" creationId="{4EB5C09C-0510-EC41-8632-6860D5621911}"/>
          </ac:inkMkLst>
        </pc:inkChg>
        <pc:inkChg chg="del mod">
          <ac:chgData name="Mark Hanly" userId="67462bc7-2b51-4455-b2e7-b5f944a4684a" providerId="ADAL" clId="{5D265BE3-8CC0-C44C-8D38-A1C5BD388BE0}" dt="2020-11-10T04:25:29.474" v="3130"/>
          <ac:inkMkLst>
            <pc:docMk/>
            <pc:sldMk cId="971756675" sldId="269"/>
            <ac:inkMk id="265" creationId="{B73C2DAA-3548-EA44-97C6-3AECF0A26393}"/>
          </ac:inkMkLst>
        </pc:inkChg>
        <pc:inkChg chg="del mod">
          <ac:chgData name="Mark Hanly" userId="67462bc7-2b51-4455-b2e7-b5f944a4684a" providerId="ADAL" clId="{5D265BE3-8CC0-C44C-8D38-A1C5BD388BE0}" dt="2020-11-10T04:25:29.440" v="3052"/>
          <ac:inkMkLst>
            <pc:docMk/>
            <pc:sldMk cId="971756675" sldId="269"/>
            <ac:inkMk id="266" creationId="{1D6ADD40-C836-4C47-BF64-B42410B9C81D}"/>
          </ac:inkMkLst>
        </pc:inkChg>
        <pc:inkChg chg="del mod">
          <ac:chgData name="Mark Hanly" userId="67462bc7-2b51-4455-b2e7-b5f944a4684a" providerId="ADAL" clId="{5D265BE3-8CC0-C44C-8D38-A1C5BD388BE0}" dt="2020-11-10T04:25:29.452" v="3081"/>
          <ac:inkMkLst>
            <pc:docMk/>
            <pc:sldMk cId="971756675" sldId="269"/>
            <ac:inkMk id="267" creationId="{6F875F85-65B5-674F-BC1B-685F309B895A}"/>
          </ac:inkMkLst>
        </pc:inkChg>
        <pc:inkChg chg="del mod">
          <ac:chgData name="Mark Hanly" userId="67462bc7-2b51-4455-b2e7-b5f944a4684a" providerId="ADAL" clId="{5D265BE3-8CC0-C44C-8D38-A1C5BD388BE0}" dt="2020-11-10T04:25:29.458" v="3092"/>
          <ac:inkMkLst>
            <pc:docMk/>
            <pc:sldMk cId="971756675" sldId="269"/>
            <ac:inkMk id="268" creationId="{F3D2BC5E-9D59-0A4A-9516-AD4D21A330CD}"/>
          </ac:inkMkLst>
        </pc:inkChg>
        <pc:inkChg chg="del mod">
          <ac:chgData name="Mark Hanly" userId="67462bc7-2b51-4455-b2e7-b5f944a4684a" providerId="ADAL" clId="{5D265BE3-8CC0-C44C-8D38-A1C5BD388BE0}" dt="2020-11-10T04:25:29.470" v="3120"/>
          <ac:inkMkLst>
            <pc:docMk/>
            <pc:sldMk cId="971756675" sldId="269"/>
            <ac:inkMk id="269" creationId="{BFDD4ACB-9B35-5648-B38A-57BC3F807EA8}"/>
          </ac:inkMkLst>
        </pc:inkChg>
        <pc:inkChg chg="del">
          <ac:chgData name="Mark Hanly" userId="67462bc7-2b51-4455-b2e7-b5f944a4684a" providerId="ADAL" clId="{5D265BE3-8CC0-C44C-8D38-A1C5BD388BE0}" dt="2020-11-10T04:25:29.433" v="3035"/>
          <ac:inkMkLst>
            <pc:docMk/>
            <pc:sldMk cId="971756675" sldId="269"/>
            <ac:inkMk id="270" creationId="{D2FA8048-9770-C049-AB32-91570D2C5813}"/>
          </ac:inkMkLst>
        </pc:inkChg>
        <pc:inkChg chg="del mod">
          <ac:chgData name="Mark Hanly" userId="67462bc7-2b51-4455-b2e7-b5f944a4684a" providerId="ADAL" clId="{5D265BE3-8CC0-C44C-8D38-A1C5BD388BE0}" dt="2020-11-10T04:25:29.445" v="3064"/>
          <ac:inkMkLst>
            <pc:docMk/>
            <pc:sldMk cId="971756675" sldId="269"/>
            <ac:inkMk id="272" creationId="{E13A10B1-AFBE-4542-A542-F621E20C1F9C}"/>
          </ac:inkMkLst>
        </pc:inkChg>
        <pc:inkChg chg="del">
          <ac:chgData name="Mark Hanly" userId="67462bc7-2b51-4455-b2e7-b5f944a4684a" providerId="ADAL" clId="{5D265BE3-8CC0-C44C-8D38-A1C5BD388BE0}" dt="2020-11-10T04:25:29.426" v="3018"/>
          <ac:inkMkLst>
            <pc:docMk/>
            <pc:sldMk cId="971756675" sldId="269"/>
            <ac:inkMk id="273" creationId="{E521D7F5-CC4F-5242-AA29-BCD4A9647794}"/>
          </ac:inkMkLst>
        </pc:inkChg>
        <pc:inkChg chg="del mod">
          <ac:chgData name="Mark Hanly" userId="67462bc7-2b51-4455-b2e7-b5f944a4684a" providerId="ADAL" clId="{5D265BE3-8CC0-C44C-8D38-A1C5BD388BE0}" dt="2020-11-10T04:25:29.478" v="3142"/>
          <ac:inkMkLst>
            <pc:docMk/>
            <pc:sldMk cId="971756675" sldId="269"/>
            <ac:inkMk id="274" creationId="{8E8C08AA-75D4-7545-B5A3-167E2079B33D}"/>
          </ac:inkMkLst>
        </pc:inkChg>
        <pc:inkChg chg="del mod">
          <ac:chgData name="Mark Hanly" userId="67462bc7-2b51-4455-b2e7-b5f944a4684a" providerId="ADAL" clId="{5D265BE3-8CC0-C44C-8D38-A1C5BD388BE0}" dt="2020-11-10T04:25:29.435" v="3039"/>
          <ac:inkMkLst>
            <pc:docMk/>
            <pc:sldMk cId="971756675" sldId="269"/>
            <ac:inkMk id="275" creationId="{0D7AF469-74DC-3847-9D4C-18C176402570}"/>
          </ac:inkMkLst>
        </pc:inkChg>
        <pc:inkChg chg="del mod">
          <ac:chgData name="Mark Hanly" userId="67462bc7-2b51-4455-b2e7-b5f944a4684a" providerId="ADAL" clId="{5D265BE3-8CC0-C44C-8D38-A1C5BD388BE0}" dt="2020-11-10T04:25:29.453" v="3083"/>
          <ac:inkMkLst>
            <pc:docMk/>
            <pc:sldMk cId="971756675" sldId="269"/>
            <ac:inkMk id="276" creationId="{ABCBDC40-F277-2545-9B00-7448380F5158}"/>
          </ac:inkMkLst>
        </pc:inkChg>
        <pc:inkChg chg="del mod">
          <ac:chgData name="Mark Hanly" userId="67462bc7-2b51-4455-b2e7-b5f944a4684a" providerId="ADAL" clId="{5D265BE3-8CC0-C44C-8D38-A1C5BD388BE0}" dt="2020-11-10T04:25:29.467" v="3114"/>
          <ac:inkMkLst>
            <pc:docMk/>
            <pc:sldMk cId="971756675" sldId="269"/>
            <ac:inkMk id="277" creationId="{6F6A774B-63EB-2147-9AF5-CCF05891B661}"/>
          </ac:inkMkLst>
        </pc:inkChg>
        <pc:inkChg chg="del mod">
          <ac:chgData name="Mark Hanly" userId="67462bc7-2b51-4455-b2e7-b5f944a4684a" providerId="ADAL" clId="{5D265BE3-8CC0-C44C-8D38-A1C5BD388BE0}" dt="2020-11-10T04:25:29.471" v="3122"/>
          <ac:inkMkLst>
            <pc:docMk/>
            <pc:sldMk cId="971756675" sldId="269"/>
            <ac:inkMk id="278" creationId="{0D299203-14A7-E344-AE55-26F52B54EBB6}"/>
          </ac:inkMkLst>
        </pc:inkChg>
        <pc:inkChg chg="del">
          <ac:chgData name="Mark Hanly" userId="67462bc7-2b51-4455-b2e7-b5f944a4684a" providerId="ADAL" clId="{5D265BE3-8CC0-C44C-8D38-A1C5BD388BE0}" dt="2020-11-10T04:25:29.426" v="3017"/>
          <ac:inkMkLst>
            <pc:docMk/>
            <pc:sldMk cId="971756675" sldId="269"/>
            <ac:inkMk id="279" creationId="{3B2FD5DC-8E77-4942-AAE7-35D3A5607C5F}"/>
          </ac:inkMkLst>
        </pc:inkChg>
        <pc:inkChg chg="del mod">
          <ac:chgData name="Mark Hanly" userId="67462bc7-2b51-4455-b2e7-b5f944a4684a" providerId="ADAL" clId="{5D265BE3-8CC0-C44C-8D38-A1C5BD388BE0}" dt="2020-11-10T04:25:29.446" v="3067"/>
          <ac:inkMkLst>
            <pc:docMk/>
            <pc:sldMk cId="971756675" sldId="269"/>
            <ac:inkMk id="280" creationId="{9598BDC0-2772-A340-918F-4A05D1CE3066}"/>
          </ac:inkMkLst>
        </pc:inkChg>
        <pc:inkChg chg="del mod">
          <ac:chgData name="Mark Hanly" userId="67462bc7-2b51-4455-b2e7-b5f944a4684a" providerId="ADAL" clId="{5D265BE3-8CC0-C44C-8D38-A1C5BD388BE0}" dt="2020-11-10T04:25:29.460" v="3098"/>
          <ac:inkMkLst>
            <pc:docMk/>
            <pc:sldMk cId="971756675" sldId="269"/>
            <ac:inkMk id="281" creationId="{66C068BE-5D61-2645-A7C7-1A30F663CB69}"/>
          </ac:inkMkLst>
        </pc:inkChg>
        <pc:inkChg chg="del">
          <ac:chgData name="Mark Hanly" userId="67462bc7-2b51-4455-b2e7-b5f944a4684a" providerId="ADAL" clId="{5D265BE3-8CC0-C44C-8D38-A1C5BD388BE0}" dt="2020-11-10T04:25:29.459" v="3096"/>
          <ac:inkMkLst>
            <pc:docMk/>
            <pc:sldMk cId="971756675" sldId="269"/>
            <ac:inkMk id="284" creationId="{951EA138-C364-C745-A81F-A5682FCC6AC1}"/>
          </ac:inkMkLst>
        </pc:inkChg>
        <pc:inkChg chg="del">
          <ac:chgData name="Mark Hanly" userId="67462bc7-2b51-4455-b2e7-b5f944a4684a" providerId="ADAL" clId="{5D265BE3-8CC0-C44C-8D38-A1C5BD388BE0}" dt="2020-11-10T04:25:29.457" v="3091"/>
          <ac:inkMkLst>
            <pc:docMk/>
            <pc:sldMk cId="971756675" sldId="269"/>
            <ac:inkMk id="285" creationId="{42DB3AAA-69E9-F548-B8B4-04CCE2919253}"/>
          </ac:inkMkLst>
        </pc:inkChg>
        <pc:inkChg chg="del">
          <ac:chgData name="Mark Hanly" userId="67462bc7-2b51-4455-b2e7-b5f944a4684a" providerId="ADAL" clId="{5D265BE3-8CC0-C44C-8D38-A1C5BD388BE0}" dt="2020-11-10T04:25:29.469" v="3119"/>
          <ac:inkMkLst>
            <pc:docMk/>
            <pc:sldMk cId="971756675" sldId="269"/>
            <ac:inkMk id="286" creationId="{75F16F10-AFDB-C549-9DC3-DF9AC89BD435}"/>
          </ac:inkMkLst>
        </pc:inkChg>
        <pc:inkChg chg="del">
          <ac:chgData name="Mark Hanly" userId="67462bc7-2b51-4455-b2e7-b5f944a4684a" providerId="ADAL" clId="{5D265BE3-8CC0-C44C-8D38-A1C5BD388BE0}" dt="2020-11-10T04:25:29.432" v="3033"/>
          <ac:inkMkLst>
            <pc:docMk/>
            <pc:sldMk cId="971756675" sldId="269"/>
            <ac:inkMk id="287" creationId="{47F6852F-5F23-284D-8A19-216393B7EF3D}"/>
          </ac:inkMkLst>
        </pc:inkChg>
        <pc:inkChg chg="del mod">
          <ac:chgData name="Mark Hanly" userId="67462bc7-2b51-4455-b2e7-b5f944a4684a" providerId="ADAL" clId="{5D265BE3-8CC0-C44C-8D38-A1C5BD388BE0}" dt="2020-11-10T04:25:29.471" v="3123"/>
          <ac:inkMkLst>
            <pc:docMk/>
            <pc:sldMk cId="971756675" sldId="269"/>
            <ac:inkMk id="288" creationId="{D168AD00-785B-614C-837A-D70161F457FD}"/>
          </ac:inkMkLst>
        </pc:inkChg>
        <pc:inkChg chg="del">
          <ac:chgData name="Mark Hanly" userId="67462bc7-2b51-4455-b2e7-b5f944a4684a" providerId="ADAL" clId="{5D265BE3-8CC0-C44C-8D38-A1C5BD388BE0}" dt="2020-11-10T04:25:29.463" v="3105"/>
          <ac:inkMkLst>
            <pc:docMk/>
            <pc:sldMk cId="971756675" sldId="269"/>
            <ac:inkMk id="289" creationId="{C58D9999-509D-8245-A0AB-E18ABB231FF5}"/>
          </ac:inkMkLst>
        </pc:inkChg>
        <pc:inkChg chg="del">
          <ac:chgData name="Mark Hanly" userId="67462bc7-2b51-4455-b2e7-b5f944a4684a" providerId="ADAL" clId="{5D265BE3-8CC0-C44C-8D38-A1C5BD388BE0}" dt="2020-11-10T04:25:29.477" v="3139"/>
          <ac:inkMkLst>
            <pc:docMk/>
            <pc:sldMk cId="971756675" sldId="269"/>
            <ac:inkMk id="290" creationId="{09F34CFE-CDC0-7E4B-9933-8AB78C4CAA7F}"/>
          </ac:inkMkLst>
        </pc:inkChg>
        <pc:inkChg chg="del">
          <ac:chgData name="Mark Hanly" userId="67462bc7-2b51-4455-b2e7-b5f944a4684a" providerId="ADAL" clId="{5D265BE3-8CC0-C44C-8D38-A1C5BD388BE0}" dt="2020-11-10T04:25:29.427" v="3020"/>
          <ac:inkMkLst>
            <pc:docMk/>
            <pc:sldMk cId="971756675" sldId="269"/>
            <ac:inkMk id="292" creationId="{C35C361E-C6F0-D246-9A0C-08A39182458A}"/>
          </ac:inkMkLst>
        </pc:inkChg>
        <pc:inkChg chg="del mod">
          <ac:chgData name="Mark Hanly" userId="67462bc7-2b51-4455-b2e7-b5f944a4684a" providerId="ADAL" clId="{5D265BE3-8CC0-C44C-8D38-A1C5BD388BE0}" dt="2020-11-10T04:25:29.442" v="3057"/>
          <ac:inkMkLst>
            <pc:docMk/>
            <pc:sldMk cId="971756675" sldId="269"/>
            <ac:inkMk id="293" creationId="{1CE83135-F8AA-4D4F-90D7-51E4245DECBA}"/>
          </ac:inkMkLst>
        </pc:inkChg>
        <pc:inkChg chg="del mod">
          <ac:chgData name="Mark Hanly" userId="67462bc7-2b51-4455-b2e7-b5f944a4684a" providerId="ADAL" clId="{5D265BE3-8CC0-C44C-8D38-A1C5BD388BE0}" dt="2020-11-10T04:25:29.445" v="3063"/>
          <ac:inkMkLst>
            <pc:docMk/>
            <pc:sldMk cId="971756675" sldId="269"/>
            <ac:inkMk id="295" creationId="{B85FE086-AA73-4647-935F-03C623F1E67B}"/>
          </ac:inkMkLst>
        </pc:inkChg>
        <pc:inkChg chg="del">
          <ac:chgData name="Mark Hanly" userId="67462bc7-2b51-4455-b2e7-b5f944a4684a" providerId="ADAL" clId="{5D265BE3-8CC0-C44C-8D38-A1C5BD388BE0}" dt="2020-11-10T04:25:29.454" v="3085"/>
          <ac:inkMkLst>
            <pc:docMk/>
            <pc:sldMk cId="971756675" sldId="269"/>
            <ac:inkMk id="297" creationId="{2FEAE348-4696-2449-9621-A2D1D9A267B0}"/>
          </ac:inkMkLst>
        </pc:inkChg>
        <pc:inkChg chg="del mod">
          <ac:chgData name="Mark Hanly" userId="67462bc7-2b51-4455-b2e7-b5f944a4684a" providerId="ADAL" clId="{5D265BE3-8CC0-C44C-8D38-A1C5BD388BE0}" dt="2020-11-10T04:25:29.456" v="3089"/>
          <ac:inkMkLst>
            <pc:docMk/>
            <pc:sldMk cId="971756675" sldId="269"/>
            <ac:inkMk id="298" creationId="{3E14C614-D1C4-E74C-A145-908CB9AEFBB7}"/>
          </ac:inkMkLst>
        </pc:inkChg>
        <pc:inkChg chg="del mod">
          <ac:chgData name="Mark Hanly" userId="67462bc7-2b51-4455-b2e7-b5f944a4684a" providerId="ADAL" clId="{5D265BE3-8CC0-C44C-8D38-A1C5BD388BE0}" dt="2020-11-10T04:25:29.474" v="3132"/>
          <ac:inkMkLst>
            <pc:docMk/>
            <pc:sldMk cId="971756675" sldId="269"/>
            <ac:inkMk id="299" creationId="{F3F26ACB-363D-3A4F-9C99-65B9F9EF83A8}"/>
          </ac:inkMkLst>
        </pc:inkChg>
        <pc:inkChg chg="del">
          <ac:chgData name="Mark Hanly" userId="67462bc7-2b51-4455-b2e7-b5f944a4684a" providerId="ADAL" clId="{5D265BE3-8CC0-C44C-8D38-A1C5BD388BE0}" dt="2020-11-10T04:25:29.432" v="3032"/>
          <ac:inkMkLst>
            <pc:docMk/>
            <pc:sldMk cId="971756675" sldId="269"/>
            <ac:inkMk id="301" creationId="{947A29C7-B9DA-4749-8DBC-85D3A8D36639}"/>
          </ac:inkMkLst>
        </pc:inkChg>
        <pc:inkChg chg="del mod">
          <ac:chgData name="Mark Hanly" userId="67462bc7-2b51-4455-b2e7-b5f944a4684a" providerId="ADAL" clId="{5D265BE3-8CC0-C44C-8D38-A1C5BD388BE0}" dt="2020-11-10T04:25:29.470" v="3121"/>
          <ac:inkMkLst>
            <pc:docMk/>
            <pc:sldMk cId="971756675" sldId="269"/>
            <ac:inkMk id="303" creationId="{7ABE6E6B-7F4D-A54C-BA5C-E957D298AEC4}"/>
          </ac:inkMkLst>
        </pc:inkChg>
        <pc:inkChg chg="del mod">
          <ac:chgData name="Mark Hanly" userId="67462bc7-2b51-4455-b2e7-b5f944a4684a" providerId="ADAL" clId="{5D265BE3-8CC0-C44C-8D38-A1C5BD388BE0}" dt="2020-11-10T04:25:29.477" v="3138"/>
          <ac:inkMkLst>
            <pc:docMk/>
            <pc:sldMk cId="971756675" sldId="269"/>
            <ac:inkMk id="304" creationId="{3A545264-BF91-F647-AD7D-3EF2503F5057}"/>
          </ac:inkMkLst>
        </pc:inkChg>
        <pc:inkChg chg="del">
          <ac:chgData name="Mark Hanly" userId="67462bc7-2b51-4455-b2e7-b5f944a4684a" providerId="ADAL" clId="{5D265BE3-8CC0-C44C-8D38-A1C5BD388BE0}" dt="2020-11-10T04:25:29.443" v="3059"/>
          <ac:inkMkLst>
            <pc:docMk/>
            <pc:sldMk cId="971756675" sldId="269"/>
            <ac:inkMk id="305" creationId="{E8B3C57C-1E8F-D44F-AB79-3B2F041150F0}"/>
          </ac:inkMkLst>
        </pc:inkChg>
        <pc:inkChg chg="del mod">
          <ac:chgData name="Mark Hanly" userId="67462bc7-2b51-4455-b2e7-b5f944a4684a" providerId="ADAL" clId="{5D265BE3-8CC0-C44C-8D38-A1C5BD388BE0}" dt="2020-11-10T04:25:29.452" v="3080"/>
          <ac:inkMkLst>
            <pc:docMk/>
            <pc:sldMk cId="971756675" sldId="269"/>
            <ac:inkMk id="306" creationId="{4964C2EB-8FF1-8849-BB86-9BA4AC9D0521}"/>
          </ac:inkMkLst>
        </pc:inkChg>
        <pc:inkChg chg="del mod">
          <ac:chgData name="Mark Hanly" userId="67462bc7-2b51-4455-b2e7-b5f944a4684a" providerId="ADAL" clId="{5D265BE3-8CC0-C44C-8D38-A1C5BD388BE0}" dt="2020-11-10T04:25:29.457" v="3090"/>
          <ac:inkMkLst>
            <pc:docMk/>
            <pc:sldMk cId="971756675" sldId="269"/>
            <ac:inkMk id="307" creationId="{026B67C8-9A0C-9049-B49B-4316DCEDC97E}"/>
          </ac:inkMkLst>
        </pc:inkChg>
        <pc:inkChg chg="del mod">
          <ac:chgData name="Mark Hanly" userId="67462bc7-2b51-4455-b2e7-b5f944a4684a" providerId="ADAL" clId="{5D265BE3-8CC0-C44C-8D38-A1C5BD388BE0}" dt="2020-11-10T04:25:29.444" v="3061"/>
          <ac:inkMkLst>
            <pc:docMk/>
            <pc:sldMk cId="971756675" sldId="269"/>
            <ac:inkMk id="308" creationId="{EA715A8E-4209-FB43-B829-5B28DECBF6F7}"/>
          </ac:inkMkLst>
        </pc:inkChg>
        <pc:inkChg chg="del">
          <ac:chgData name="Mark Hanly" userId="67462bc7-2b51-4455-b2e7-b5f944a4684a" providerId="ADAL" clId="{5D265BE3-8CC0-C44C-8D38-A1C5BD388BE0}" dt="2020-11-10T04:25:29.438" v="3046"/>
          <ac:inkMkLst>
            <pc:docMk/>
            <pc:sldMk cId="971756675" sldId="269"/>
            <ac:inkMk id="309" creationId="{8F5B02C8-A9C2-D14D-957A-923941CBDB33}"/>
          </ac:inkMkLst>
        </pc:inkChg>
        <pc:inkChg chg="del mod">
          <ac:chgData name="Mark Hanly" userId="67462bc7-2b51-4455-b2e7-b5f944a4684a" providerId="ADAL" clId="{5D265BE3-8CC0-C44C-8D38-A1C5BD388BE0}" dt="2020-11-10T04:25:29.448" v="3071"/>
          <ac:inkMkLst>
            <pc:docMk/>
            <pc:sldMk cId="971756675" sldId="269"/>
            <ac:inkMk id="312" creationId="{34746445-1421-5A49-95F3-0F146EF75A2C}"/>
          </ac:inkMkLst>
        </pc:inkChg>
        <pc:inkChg chg="del mod">
          <ac:chgData name="Mark Hanly" userId="67462bc7-2b51-4455-b2e7-b5f944a4684a" providerId="ADAL" clId="{5D265BE3-8CC0-C44C-8D38-A1C5BD388BE0}" dt="2020-11-10T04:25:29.473" v="3128"/>
          <ac:inkMkLst>
            <pc:docMk/>
            <pc:sldMk cId="971756675" sldId="269"/>
            <ac:inkMk id="313" creationId="{E7542E69-62E1-1940-A221-2EC27D6DCFAE}"/>
          </ac:inkMkLst>
        </pc:inkChg>
        <pc:inkChg chg="del">
          <ac:chgData name="Mark Hanly" userId="67462bc7-2b51-4455-b2e7-b5f944a4684a" providerId="ADAL" clId="{5D265BE3-8CC0-C44C-8D38-A1C5BD388BE0}" dt="2020-11-10T04:25:29.430" v="3028"/>
          <ac:inkMkLst>
            <pc:docMk/>
            <pc:sldMk cId="971756675" sldId="269"/>
            <ac:inkMk id="314" creationId="{43F52BE6-36EF-E943-A92D-5BD7CC40D78D}"/>
          </ac:inkMkLst>
        </pc:inkChg>
        <pc:inkChg chg="del mod">
          <ac:chgData name="Mark Hanly" userId="67462bc7-2b51-4455-b2e7-b5f944a4684a" providerId="ADAL" clId="{5D265BE3-8CC0-C44C-8D38-A1C5BD388BE0}" dt="2020-11-10T04:25:29.449" v="3073"/>
          <ac:inkMkLst>
            <pc:docMk/>
            <pc:sldMk cId="971756675" sldId="269"/>
            <ac:inkMk id="315" creationId="{47FD7038-0D6B-0341-90AD-BEF47C5A56D7}"/>
          </ac:inkMkLst>
        </pc:inkChg>
        <pc:inkChg chg="del mod">
          <ac:chgData name="Mark Hanly" userId="67462bc7-2b51-4455-b2e7-b5f944a4684a" providerId="ADAL" clId="{5D265BE3-8CC0-C44C-8D38-A1C5BD388BE0}" dt="2020-11-10T04:25:29.462" v="3103"/>
          <ac:inkMkLst>
            <pc:docMk/>
            <pc:sldMk cId="971756675" sldId="269"/>
            <ac:inkMk id="316" creationId="{199FDF26-AEBF-904D-9053-4BCBFD10402E}"/>
          </ac:inkMkLst>
        </pc:inkChg>
        <pc:inkChg chg="del mod">
          <ac:chgData name="Mark Hanly" userId="67462bc7-2b51-4455-b2e7-b5f944a4684a" providerId="ADAL" clId="{5D265BE3-8CC0-C44C-8D38-A1C5BD388BE0}" dt="2020-11-10T04:25:29.462" v="3104"/>
          <ac:inkMkLst>
            <pc:docMk/>
            <pc:sldMk cId="971756675" sldId="269"/>
            <ac:inkMk id="317" creationId="{C5A4297B-5242-5945-BC86-965B80FC6CE6}"/>
          </ac:inkMkLst>
        </pc:inkChg>
        <pc:inkChg chg="del mod">
          <ac:chgData name="Mark Hanly" userId="67462bc7-2b51-4455-b2e7-b5f944a4684a" providerId="ADAL" clId="{5D265BE3-8CC0-C44C-8D38-A1C5BD388BE0}" dt="2020-11-10T04:25:29.473" v="3127"/>
          <ac:inkMkLst>
            <pc:docMk/>
            <pc:sldMk cId="971756675" sldId="269"/>
            <ac:inkMk id="318" creationId="{02352A8B-8211-4D4E-81AC-2DCACFD9BC59}"/>
          </ac:inkMkLst>
        </pc:inkChg>
        <pc:inkChg chg="del mod">
          <ac:chgData name="Mark Hanly" userId="67462bc7-2b51-4455-b2e7-b5f944a4684a" providerId="ADAL" clId="{5D265BE3-8CC0-C44C-8D38-A1C5BD388BE0}" dt="2020-11-10T04:25:29.437" v="3045"/>
          <ac:inkMkLst>
            <pc:docMk/>
            <pc:sldMk cId="971756675" sldId="269"/>
            <ac:inkMk id="319" creationId="{FE996B01-3011-924F-A9C5-B57C189F6CD6}"/>
          </ac:inkMkLst>
        </pc:inkChg>
        <pc:inkChg chg="del mod">
          <ac:chgData name="Mark Hanly" userId="67462bc7-2b51-4455-b2e7-b5f944a4684a" providerId="ADAL" clId="{5D265BE3-8CC0-C44C-8D38-A1C5BD388BE0}" dt="2020-11-10T04:25:29.447" v="3070"/>
          <ac:inkMkLst>
            <pc:docMk/>
            <pc:sldMk cId="971756675" sldId="269"/>
            <ac:inkMk id="320" creationId="{026F38BC-3E27-894E-BD6C-706CAD478529}"/>
          </ac:inkMkLst>
        </pc:inkChg>
        <pc:inkChg chg="del mod">
          <ac:chgData name="Mark Hanly" userId="67462bc7-2b51-4455-b2e7-b5f944a4684a" providerId="ADAL" clId="{5D265BE3-8CC0-C44C-8D38-A1C5BD388BE0}" dt="2020-11-10T04:25:29.431" v="3029"/>
          <ac:inkMkLst>
            <pc:docMk/>
            <pc:sldMk cId="971756675" sldId="269"/>
            <ac:inkMk id="321" creationId="{3F4AE992-7273-CF49-92CD-E3A478A16176}"/>
          </ac:inkMkLst>
        </pc:inkChg>
        <pc:inkChg chg="del mod">
          <ac:chgData name="Mark Hanly" userId="67462bc7-2b51-4455-b2e7-b5f944a4684a" providerId="ADAL" clId="{5D265BE3-8CC0-C44C-8D38-A1C5BD388BE0}" dt="2020-11-10T04:25:29.444" v="3060"/>
          <ac:inkMkLst>
            <pc:docMk/>
            <pc:sldMk cId="971756675" sldId="269"/>
            <ac:inkMk id="322" creationId="{CE850BC4-772F-2C45-A132-6AEBFB476328}"/>
          </ac:inkMkLst>
        </pc:inkChg>
        <pc:inkChg chg="del">
          <ac:chgData name="Mark Hanly" userId="67462bc7-2b51-4455-b2e7-b5f944a4684a" providerId="ADAL" clId="{5D265BE3-8CC0-C44C-8D38-A1C5BD388BE0}" dt="2020-11-10T04:25:29.460" v="3097"/>
          <ac:inkMkLst>
            <pc:docMk/>
            <pc:sldMk cId="971756675" sldId="269"/>
            <ac:inkMk id="324" creationId="{5341706B-451B-4D4E-829B-7ED5E6D10806}"/>
          </ac:inkMkLst>
        </pc:inkChg>
        <pc:inkChg chg="del">
          <ac:chgData name="Mark Hanly" userId="67462bc7-2b51-4455-b2e7-b5f944a4684a" providerId="ADAL" clId="{5D265BE3-8CC0-C44C-8D38-A1C5BD388BE0}" dt="2020-11-10T04:25:29.428" v="3022"/>
          <ac:inkMkLst>
            <pc:docMk/>
            <pc:sldMk cId="971756675" sldId="269"/>
            <ac:inkMk id="325" creationId="{02C15617-00E8-7841-AC01-4B12866FD12B}"/>
          </ac:inkMkLst>
        </pc:inkChg>
        <pc:inkChg chg="del">
          <ac:chgData name="Mark Hanly" userId="67462bc7-2b51-4455-b2e7-b5f944a4684a" providerId="ADAL" clId="{5D265BE3-8CC0-C44C-8D38-A1C5BD388BE0}" dt="2020-11-10T04:25:29.441" v="3053"/>
          <ac:inkMkLst>
            <pc:docMk/>
            <pc:sldMk cId="971756675" sldId="269"/>
            <ac:inkMk id="326" creationId="{242B80DC-838D-8141-A2CD-4E4AFE8FB910}"/>
          </ac:inkMkLst>
        </pc:inkChg>
        <pc:inkChg chg="del">
          <ac:chgData name="Mark Hanly" userId="67462bc7-2b51-4455-b2e7-b5f944a4684a" providerId="ADAL" clId="{5D265BE3-8CC0-C44C-8D38-A1C5BD388BE0}" dt="2020-11-10T04:25:29.460" v="3099"/>
          <ac:inkMkLst>
            <pc:docMk/>
            <pc:sldMk cId="971756675" sldId="269"/>
            <ac:inkMk id="327" creationId="{588DDDE5-8652-164A-8083-DC48FA6BA02F}"/>
          </ac:inkMkLst>
        </pc:inkChg>
        <pc:inkChg chg="del mod">
          <ac:chgData name="Mark Hanly" userId="67462bc7-2b51-4455-b2e7-b5f944a4684a" providerId="ADAL" clId="{5D265BE3-8CC0-C44C-8D38-A1C5BD388BE0}" dt="2020-11-10T04:25:29.466" v="3112"/>
          <ac:inkMkLst>
            <pc:docMk/>
            <pc:sldMk cId="971756675" sldId="269"/>
            <ac:inkMk id="328" creationId="{15DACAC4-E208-934F-9E81-E7BB3DAFA191}"/>
          </ac:inkMkLst>
        </pc:inkChg>
        <pc:inkChg chg="del mod">
          <ac:chgData name="Mark Hanly" userId="67462bc7-2b51-4455-b2e7-b5f944a4684a" providerId="ADAL" clId="{5D265BE3-8CC0-C44C-8D38-A1C5BD388BE0}" dt="2020-11-10T04:25:29.476" v="3136"/>
          <ac:inkMkLst>
            <pc:docMk/>
            <pc:sldMk cId="971756675" sldId="269"/>
            <ac:inkMk id="329" creationId="{B22A7327-2475-8247-B638-A3B5ED09DA45}"/>
          </ac:inkMkLst>
        </pc:inkChg>
        <pc:inkChg chg="del">
          <ac:chgData name="Mark Hanly" userId="67462bc7-2b51-4455-b2e7-b5f944a4684a" providerId="ADAL" clId="{5D265BE3-8CC0-C44C-8D38-A1C5BD388BE0}" dt="2020-11-10T04:25:29.425" v="3016"/>
          <ac:inkMkLst>
            <pc:docMk/>
            <pc:sldMk cId="971756675" sldId="269"/>
            <ac:inkMk id="330" creationId="{4D4912F0-6ECB-0D42-BE11-D3E91B89E7C6}"/>
          </ac:inkMkLst>
        </pc:inkChg>
        <pc:inkChg chg="del mod">
          <ac:chgData name="Mark Hanly" userId="67462bc7-2b51-4455-b2e7-b5f944a4684a" providerId="ADAL" clId="{5D265BE3-8CC0-C44C-8D38-A1C5BD388BE0}" dt="2020-11-10T04:25:29.437" v="3043"/>
          <ac:inkMkLst>
            <pc:docMk/>
            <pc:sldMk cId="971756675" sldId="269"/>
            <ac:inkMk id="332" creationId="{BAE683F8-B141-6C40-A3AB-D284CF46BB02}"/>
          </ac:inkMkLst>
        </pc:inkChg>
        <pc:inkChg chg="del mod">
          <ac:chgData name="Mark Hanly" userId="67462bc7-2b51-4455-b2e7-b5f944a4684a" providerId="ADAL" clId="{5D265BE3-8CC0-C44C-8D38-A1C5BD388BE0}" dt="2020-11-10T04:25:29.456" v="3088"/>
          <ac:inkMkLst>
            <pc:docMk/>
            <pc:sldMk cId="971756675" sldId="269"/>
            <ac:inkMk id="333" creationId="{1FD03E90-1948-D14C-BBE9-521F56FF6ADC}"/>
          </ac:inkMkLst>
        </pc:inkChg>
        <pc:inkChg chg="del mod">
          <ac:chgData name="Mark Hanly" userId="67462bc7-2b51-4455-b2e7-b5f944a4684a" providerId="ADAL" clId="{5D265BE3-8CC0-C44C-8D38-A1C5BD388BE0}" dt="2020-11-10T04:25:29.468" v="3116"/>
          <ac:inkMkLst>
            <pc:docMk/>
            <pc:sldMk cId="971756675" sldId="269"/>
            <ac:inkMk id="335" creationId="{5F7BFDC9-9575-424A-A368-C2B01066FE2E}"/>
          </ac:inkMkLst>
        </pc:inkChg>
        <pc:inkChg chg="del mod">
          <ac:chgData name="Mark Hanly" userId="67462bc7-2b51-4455-b2e7-b5f944a4684a" providerId="ADAL" clId="{5D265BE3-8CC0-C44C-8D38-A1C5BD388BE0}" dt="2020-11-10T04:25:29.475" v="3134"/>
          <ac:inkMkLst>
            <pc:docMk/>
            <pc:sldMk cId="971756675" sldId="269"/>
            <ac:inkMk id="336" creationId="{CE4F8632-C1CE-8847-AD65-C77F6B48A503}"/>
          </ac:inkMkLst>
        </pc:inkChg>
      </pc:sldChg>
      <pc:sldChg chg="delSp modSp add">
        <pc:chgData name="Mark Hanly" userId="67462bc7-2b51-4455-b2e7-b5f944a4684a" providerId="ADAL" clId="{5D265BE3-8CC0-C44C-8D38-A1C5BD388BE0}" dt="2020-11-10T04:26:06.136" v="3272"/>
        <pc:sldMkLst>
          <pc:docMk/>
          <pc:sldMk cId="1350529081" sldId="270"/>
        </pc:sldMkLst>
        <pc:grpChg chg="del mod">
          <ac:chgData name="Mark Hanly" userId="67462bc7-2b51-4455-b2e7-b5f944a4684a" providerId="ADAL" clId="{5D265BE3-8CC0-C44C-8D38-A1C5BD388BE0}" dt="2020-11-10T04:26:06.124" v="3246"/>
          <ac:grpSpMkLst>
            <pc:docMk/>
            <pc:sldMk cId="1350529081" sldId="270"/>
            <ac:grpSpMk id="51" creationId="{C3A668B9-05AC-C24D-A5AB-D4ECB0210699}"/>
          </ac:grpSpMkLst>
        </pc:grpChg>
        <pc:grpChg chg="del mod">
          <ac:chgData name="Mark Hanly" userId="67462bc7-2b51-4455-b2e7-b5f944a4684a" providerId="ADAL" clId="{5D265BE3-8CC0-C44C-8D38-A1C5BD388BE0}" dt="2020-11-10T04:26:06.114" v="3226"/>
          <ac:grpSpMkLst>
            <pc:docMk/>
            <pc:sldMk cId="1350529081" sldId="270"/>
            <ac:grpSpMk id="53" creationId="{CD7D84AA-5FCD-C74E-9264-A3355A6BA38A}"/>
          </ac:grpSpMkLst>
        </pc:grpChg>
        <pc:grpChg chg="del mod">
          <ac:chgData name="Mark Hanly" userId="67462bc7-2b51-4455-b2e7-b5f944a4684a" providerId="ADAL" clId="{5D265BE3-8CC0-C44C-8D38-A1C5BD388BE0}" dt="2020-11-10T04:26:06.134" v="3267"/>
          <ac:grpSpMkLst>
            <pc:docMk/>
            <pc:sldMk cId="1350529081" sldId="270"/>
            <ac:grpSpMk id="74" creationId="{F758BABB-E43A-A14A-974B-9E6131343232}"/>
          </ac:grpSpMkLst>
        </pc:grpChg>
        <pc:grpChg chg="del mod">
          <ac:chgData name="Mark Hanly" userId="67462bc7-2b51-4455-b2e7-b5f944a4684a" providerId="ADAL" clId="{5D265BE3-8CC0-C44C-8D38-A1C5BD388BE0}" dt="2020-11-10T04:26:06.114" v="3225"/>
          <ac:grpSpMkLst>
            <pc:docMk/>
            <pc:sldMk cId="1350529081" sldId="270"/>
            <ac:grpSpMk id="81" creationId="{782DD676-0BAD-9643-8FEA-FF28300D4444}"/>
          </ac:grpSpMkLst>
        </pc:grpChg>
        <pc:grpChg chg="del mod">
          <ac:chgData name="Mark Hanly" userId="67462bc7-2b51-4455-b2e7-b5f944a4684a" providerId="ADAL" clId="{5D265BE3-8CC0-C44C-8D38-A1C5BD388BE0}" dt="2020-11-10T04:26:06.126" v="3250"/>
          <ac:grpSpMkLst>
            <pc:docMk/>
            <pc:sldMk cId="1350529081" sldId="270"/>
            <ac:grpSpMk id="89" creationId="{4DCF6D73-ACEB-3040-BA58-0ED98754C800}"/>
          </ac:grpSpMkLst>
        </pc:grpChg>
        <pc:grpChg chg="del mod">
          <ac:chgData name="Mark Hanly" userId="67462bc7-2b51-4455-b2e7-b5f944a4684a" providerId="ADAL" clId="{5D265BE3-8CC0-C44C-8D38-A1C5BD388BE0}" dt="2020-11-10T04:26:06.134" v="3268"/>
          <ac:grpSpMkLst>
            <pc:docMk/>
            <pc:sldMk cId="1350529081" sldId="270"/>
            <ac:grpSpMk id="96" creationId="{594960DA-0637-EF4D-97BC-5D971230D1A3}"/>
          </ac:grpSpMkLst>
        </pc:grpChg>
        <pc:grpChg chg="del mod">
          <ac:chgData name="Mark Hanly" userId="67462bc7-2b51-4455-b2e7-b5f944a4684a" providerId="ADAL" clId="{5D265BE3-8CC0-C44C-8D38-A1C5BD388BE0}" dt="2020-11-10T04:26:06.133" v="3266"/>
          <ac:grpSpMkLst>
            <pc:docMk/>
            <pc:sldMk cId="1350529081" sldId="270"/>
            <ac:grpSpMk id="108" creationId="{C87150A5-3C2B-4944-9FA5-70E67EF1C73D}"/>
          </ac:grpSpMkLst>
        </pc:grpChg>
        <pc:inkChg chg="del">
          <ac:chgData name="Mark Hanly" userId="67462bc7-2b51-4455-b2e7-b5f944a4684a" providerId="ADAL" clId="{5D265BE3-8CC0-C44C-8D38-A1C5BD388BE0}" dt="2020-11-10T04:26:06.112" v="3222"/>
          <ac:inkMkLst>
            <pc:docMk/>
            <pc:sldMk cId="1350529081" sldId="270"/>
            <ac:inkMk id="44" creationId="{F95FBFF9-D342-6843-AFC9-676DAA4390D5}"/>
          </ac:inkMkLst>
        </pc:inkChg>
        <pc:inkChg chg="del">
          <ac:chgData name="Mark Hanly" userId="67462bc7-2b51-4455-b2e7-b5f944a4684a" providerId="ADAL" clId="{5D265BE3-8CC0-C44C-8D38-A1C5BD388BE0}" dt="2020-11-10T04:26:06.116" v="3230"/>
          <ac:inkMkLst>
            <pc:docMk/>
            <pc:sldMk cId="1350529081" sldId="270"/>
            <ac:inkMk id="45" creationId="{6DB25F74-E6E1-5A4B-8599-7944673DB33C}"/>
          </ac:inkMkLst>
        </pc:inkChg>
        <pc:inkChg chg="del mod">
          <ac:chgData name="Mark Hanly" userId="67462bc7-2b51-4455-b2e7-b5f944a4684a" providerId="ADAL" clId="{5D265BE3-8CC0-C44C-8D38-A1C5BD388BE0}" dt="2020-11-10T04:26:06.114" v="3226"/>
          <ac:inkMkLst>
            <pc:docMk/>
            <pc:sldMk cId="1350529081" sldId="270"/>
            <ac:inkMk id="46" creationId="{698AA028-51CF-2E4B-BE0C-911FCE206141}"/>
          </ac:inkMkLst>
        </pc:inkChg>
        <pc:inkChg chg="del">
          <ac:chgData name="Mark Hanly" userId="67462bc7-2b51-4455-b2e7-b5f944a4684a" providerId="ADAL" clId="{5D265BE3-8CC0-C44C-8D38-A1C5BD388BE0}" dt="2020-11-10T04:26:06.124" v="3246"/>
          <ac:inkMkLst>
            <pc:docMk/>
            <pc:sldMk cId="1350529081" sldId="270"/>
            <ac:inkMk id="47" creationId="{BAF3EC1E-34AD-2745-92C2-503188925F51}"/>
          </ac:inkMkLst>
        </pc:inkChg>
        <pc:inkChg chg="del">
          <ac:chgData name="Mark Hanly" userId="67462bc7-2b51-4455-b2e7-b5f944a4684a" providerId="ADAL" clId="{5D265BE3-8CC0-C44C-8D38-A1C5BD388BE0}" dt="2020-11-10T04:26:06.109" v="3217"/>
          <ac:inkMkLst>
            <pc:docMk/>
            <pc:sldMk cId="1350529081" sldId="270"/>
            <ac:inkMk id="48" creationId="{D65E9D97-FC74-6B40-A68B-E238EA801038}"/>
          </ac:inkMkLst>
        </pc:inkChg>
        <pc:inkChg chg="del mod">
          <ac:chgData name="Mark Hanly" userId="67462bc7-2b51-4455-b2e7-b5f944a4684a" providerId="ADAL" clId="{5D265BE3-8CC0-C44C-8D38-A1C5BD388BE0}" dt="2020-11-10T04:26:06.128" v="3255"/>
          <ac:inkMkLst>
            <pc:docMk/>
            <pc:sldMk cId="1350529081" sldId="270"/>
            <ac:inkMk id="50" creationId="{23529728-9EBA-4B44-B19D-E7A91DB9D62B}"/>
          </ac:inkMkLst>
        </pc:inkChg>
        <pc:inkChg chg="del mod">
          <ac:chgData name="Mark Hanly" userId="67462bc7-2b51-4455-b2e7-b5f944a4684a" providerId="ADAL" clId="{5D265BE3-8CC0-C44C-8D38-A1C5BD388BE0}" dt="2020-11-10T04:26:06.119" v="3236"/>
          <ac:inkMkLst>
            <pc:docMk/>
            <pc:sldMk cId="1350529081" sldId="270"/>
            <ac:inkMk id="52" creationId="{84B3CC71-53A3-534D-979B-F2BF9C78712E}"/>
          </ac:inkMkLst>
        </pc:inkChg>
        <pc:inkChg chg="del mod">
          <ac:chgData name="Mark Hanly" userId="67462bc7-2b51-4455-b2e7-b5f944a4684a" providerId="ADAL" clId="{5D265BE3-8CC0-C44C-8D38-A1C5BD388BE0}" dt="2020-11-10T04:26:06.130" v="3258"/>
          <ac:inkMkLst>
            <pc:docMk/>
            <pc:sldMk cId="1350529081" sldId="270"/>
            <ac:inkMk id="54" creationId="{A6E37F31-804F-A743-BCD5-13A3BBAB3AFD}"/>
          </ac:inkMkLst>
        </pc:inkChg>
        <pc:inkChg chg="del mod">
          <ac:chgData name="Mark Hanly" userId="67462bc7-2b51-4455-b2e7-b5f944a4684a" providerId="ADAL" clId="{5D265BE3-8CC0-C44C-8D38-A1C5BD388BE0}" dt="2020-11-10T04:26:06.126" v="3249"/>
          <ac:inkMkLst>
            <pc:docMk/>
            <pc:sldMk cId="1350529081" sldId="270"/>
            <ac:inkMk id="55" creationId="{1DF0782E-0CCB-D549-BD7A-9C823D15671B}"/>
          </ac:inkMkLst>
        </pc:inkChg>
        <pc:inkChg chg="del mod">
          <ac:chgData name="Mark Hanly" userId="67462bc7-2b51-4455-b2e7-b5f944a4684a" providerId="ADAL" clId="{5D265BE3-8CC0-C44C-8D38-A1C5BD388BE0}" dt="2020-11-10T04:26:06.122" v="3242"/>
          <ac:inkMkLst>
            <pc:docMk/>
            <pc:sldMk cId="1350529081" sldId="270"/>
            <ac:inkMk id="56" creationId="{01096D43-9E7D-184E-9273-5501E9057C7F}"/>
          </ac:inkMkLst>
        </pc:inkChg>
        <pc:inkChg chg="del mod">
          <ac:chgData name="Mark Hanly" userId="67462bc7-2b51-4455-b2e7-b5f944a4684a" providerId="ADAL" clId="{5D265BE3-8CC0-C44C-8D38-A1C5BD388BE0}" dt="2020-11-10T04:26:06.129" v="3256"/>
          <ac:inkMkLst>
            <pc:docMk/>
            <pc:sldMk cId="1350529081" sldId="270"/>
            <ac:inkMk id="57" creationId="{8CD306F9-351F-FB47-98D7-8F4A3590C7D4}"/>
          </ac:inkMkLst>
        </pc:inkChg>
        <pc:inkChg chg="del mod">
          <ac:chgData name="Mark Hanly" userId="67462bc7-2b51-4455-b2e7-b5f944a4684a" providerId="ADAL" clId="{5D265BE3-8CC0-C44C-8D38-A1C5BD388BE0}" dt="2020-11-10T04:26:06.121" v="3239"/>
          <ac:inkMkLst>
            <pc:docMk/>
            <pc:sldMk cId="1350529081" sldId="270"/>
            <ac:inkMk id="58" creationId="{556CE57F-79DE-8F4A-82A8-935ABABDF29E}"/>
          </ac:inkMkLst>
        </pc:inkChg>
        <pc:inkChg chg="del mod">
          <ac:chgData name="Mark Hanly" userId="67462bc7-2b51-4455-b2e7-b5f944a4684a" providerId="ADAL" clId="{5D265BE3-8CC0-C44C-8D38-A1C5BD388BE0}" dt="2020-11-10T04:26:06.112" v="3221"/>
          <ac:inkMkLst>
            <pc:docMk/>
            <pc:sldMk cId="1350529081" sldId="270"/>
            <ac:inkMk id="59" creationId="{F7011F63-04C3-9044-9AD5-9BA33F5AE2B3}"/>
          </ac:inkMkLst>
        </pc:inkChg>
        <pc:inkChg chg="del mod">
          <ac:chgData name="Mark Hanly" userId="67462bc7-2b51-4455-b2e7-b5f944a4684a" providerId="ADAL" clId="{5D265BE3-8CC0-C44C-8D38-A1C5BD388BE0}" dt="2020-11-10T04:26:06.113" v="3223"/>
          <ac:inkMkLst>
            <pc:docMk/>
            <pc:sldMk cId="1350529081" sldId="270"/>
            <ac:inkMk id="60" creationId="{92FBC7E6-F581-D441-81AF-DACB53158101}"/>
          </ac:inkMkLst>
        </pc:inkChg>
        <pc:inkChg chg="del mod">
          <ac:chgData name="Mark Hanly" userId="67462bc7-2b51-4455-b2e7-b5f944a4684a" providerId="ADAL" clId="{5D265BE3-8CC0-C44C-8D38-A1C5BD388BE0}" dt="2020-11-10T04:26:06.118" v="3234"/>
          <ac:inkMkLst>
            <pc:docMk/>
            <pc:sldMk cId="1350529081" sldId="270"/>
            <ac:inkMk id="61" creationId="{FD265D00-2E34-9445-8506-3F1E6512532B}"/>
          </ac:inkMkLst>
        </pc:inkChg>
        <pc:inkChg chg="del mod">
          <ac:chgData name="Mark Hanly" userId="67462bc7-2b51-4455-b2e7-b5f944a4684a" providerId="ADAL" clId="{5D265BE3-8CC0-C44C-8D38-A1C5BD388BE0}" dt="2020-11-10T04:26:06.124" v="3245"/>
          <ac:inkMkLst>
            <pc:docMk/>
            <pc:sldMk cId="1350529081" sldId="270"/>
            <ac:inkMk id="62" creationId="{745B6DCA-665E-B744-ADCF-3C2EB45776EB}"/>
          </ac:inkMkLst>
        </pc:inkChg>
        <pc:inkChg chg="del mod">
          <ac:chgData name="Mark Hanly" userId="67462bc7-2b51-4455-b2e7-b5f944a4684a" providerId="ADAL" clId="{5D265BE3-8CC0-C44C-8D38-A1C5BD388BE0}" dt="2020-11-10T04:26:06.136" v="3271"/>
          <ac:inkMkLst>
            <pc:docMk/>
            <pc:sldMk cId="1350529081" sldId="270"/>
            <ac:inkMk id="63" creationId="{71CEB742-746F-614D-8ED0-E093CD7C46DD}"/>
          </ac:inkMkLst>
        </pc:inkChg>
        <pc:inkChg chg="del mod">
          <ac:chgData name="Mark Hanly" userId="67462bc7-2b51-4455-b2e7-b5f944a4684a" providerId="ADAL" clId="{5D265BE3-8CC0-C44C-8D38-A1C5BD388BE0}" dt="2020-11-10T04:26:06.125" v="3248"/>
          <ac:inkMkLst>
            <pc:docMk/>
            <pc:sldMk cId="1350529081" sldId="270"/>
            <ac:inkMk id="64" creationId="{602E732E-493D-BA41-8953-5A71C4B32B38}"/>
          </ac:inkMkLst>
        </pc:inkChg>
        <pc:inkChg chg="del mod">
          <ac:chgData name="Mark Hanly" userId="67462bc7-2b51-4455-b2e7-b5f944a4684a" providerId="ADAL" clId="{5D265BE3-8CC0-C44C-8D38-A1C5BD388BE0}" dt="2020-11-10T04:26:06.115" v="3227"/>
          <ac:inkMkLst>
            <pc:docMk/>
            <pc:sldMk cId="1350529081" sldId="270"/>
            <ac:inkMk id="65" creationId="{3B4A7C59-04BA-3244-AAFC-2731F65C46D8}"/>
          </ac:inkMkLst>
        </pc:inkChg>
        <pc:inkChg chg="del mod">
          <ac:chgData name="Mark Hanly" userId="67462bc7-2b51-4455-b2e7-b5f944a4684a" providerId="ADAL" clId="{5D265BE3-8CC0-C44C-8D38-A1C5BD388BE0}" dt="2020-11-10T04:26:06.120" v="3237"/>
          <ac:inkMkLst>
            <pc:docMk/>
            <pc:sldMk cId="1350529081" sldId="270"/>
            <ac:inkMk id="66" creationId="{55B34BA7-A4F3-334E-837C-F067ABC2A439}"/>
          </ac:inkMkLst>
        </pc:inkChg>
        <pc:inkChg chg="del mod">
          <ac:chgData name="Mark Hanly" userId="67462bc7-2b51-4455-b2e7-b5f944a4684a" providerId="ADAL" clId="{5D265BE3-8CC0-C44C-8D38-A1C5BD388BE0}" dt="2020-11-10T04:26:06.132" v="3262"/>
          <ac:inkMkLst>
            <pc:docMk/>
            <pc:sldMk cId="1350529081" sldId="270"/>
            <ac:inkMk id="67" creationId="{288EDE58-D87A-4348-B84C-E1F64E3288CB}"/>
          </ac:inkMkLst>
        </pc:inkChg>
        <pc:inkChg chg="del mod">
          <ac:chgData name="Mark Hanly" userId="67462bc7-2b51-4455-b2e7-b5f944a4684a" providerId="ADAL" clId="{5D265BE3-8CC0-C44C-8D38-A1C5BD388BE0}" dt="2020-11-10T04:26:06.127" v="3252"/>
          <ac:inkMkLst>
            <pc:docMk/>
            <pc:sldMk cId="1350529081" sldId="270"/>
            <ac:inkMk id="68" creationId="{1FFC79EC-8F27-8940-8C92-B708A0407617}"/>
          </ac:inkMkLst>
        </pc:inkChg>
        <pc:inkChg chg="del mod">
          <ac:chgData name="Mark Hanly" userId="67462bc7-2b51-4455-b2e7-b5f944a4684a" providerId="ADAL" clId="{5D265BE3-8CC0-C44C-8D38-A1C5BD388BE0}" dt="2020-11-10T04:26:06.134" v="3267"/>
          <ac:inkMkLst>
            <pc:docMk/>
            <pc:sldMk cId="1350529081" sldId="270"/>
            <ac:inkMk id="69" creationId="{C4551010-6889-EF43-AB0D-1419EB0BF89A}"/>
          </ac:inkMkLst>
        </pc:inkChg>
        <pc:inkChg chg="del mod">
          <ac:chgData name="Mark Hanly" userId="67462bc7-2b51-4455-b2e7-b5f944a4684a" providerId="ADAL" clId="{5D265BE3-8CC0-C44C-8D38-A1C5BD388BE0}" dt="2020-11-10T04:26:06.133" v="3264"/>
          <ac:inkMkLst>
            <pc:docMk/>
            <pc:sldMk cId="1350529081" sldId="270"/>
            <ac:inkMk id="70" creationId="{B5C05D11-1712-FE4B-856B-E8E565395271}"/>
          </ac:inkMkLst>
        </pc:inkChg>
        <pc:inkChg chg="del">
          <ac:chgData name="Mark Hanly" userId="67462bc7-2b51-4455-b2e7-b5f944a4684a" providerId="ADAL" clId="{5D265BE3-8CC0-C44C-8D38-A1C5BD388BE0}" dt="2020-11-10T04:26:06.110" v="3219"/>
          <ac:inkMkLst>
            <pc:docMk/>
            <pc:sldMk cId="1350529081" sldId="270"/>
            <ac:inkMk id="71" creationId="{0328A0A1-83D7-CD46-875E-2E53D39F6515}"/>
          </ac:inkMkLst>
        </pc:inkChg>
        <pc:inkChg chg="del mod">
          <ac:chgData name="Mark Hanly" userId="67462bc7-2b51-4455-b2e7-b5f944a4684a" providerId="ADAL" clId="{5D265BE3-8CC0-C44C-8D38-A1C5BD388BE0}" dt="2020-11-10T04:26:06.117" v="3231"/>
          <ac:inkMkLst>
            <pc:docMk/>
            <pc:sldMk cId="1350529081" sldId="270"/>
            <ac:inkMk id="72" creationId="{7115F92E-5791-504B-B0CF-14590036371A}"/>
          </ac:inkMkLst>
        </pc:inkChg>
        <pc:inkChg chg="del">
          <ac:chgData name="Mark Hanly" userId="67462bc7-2b51-4455-b2e7-b5f944a4684a" providerId="ADAL" clId="{5D265BE3-8CC0-C44C-8D38-A1C5BD388BE0}" dt="2020-11-10T04:26:06.136" v="3272"/>
          <ac:inkMkLst>
            <pc:docMk/>
            <pc:sldMk cId="1350529081" sldId="270"/>
            <ac:inkMk id="75" creationId="{93C23911-1DB7-2649-949E-330E5834D823}"/>
          </ac:inkMkLst>
        </pc:inkChg>
        <pc:inkChg chg="del mod">
          <ac:chgData name="Mark Hanly" userId="67462bc7-2b51-4455-b2e7-b5f944a4684a" providerId="ADAL" clId="{5D265BE3-8CC0-C44C-8D38-A1C5BD388BE0}" dt="2020-11-10T04:26:06.114" v="3225"/>
          <ac:inkMkLst>
            <pc:docMk/>
            <pc:sldMk cId="1350529081" sldId="270"/>
            <ac:inkMk id="76" creationId="{D171BAED-7AF5-994F-A38B-1552A79E883D}"/>
          </ac:inkMkLst>
        </pc:inkChg>
        <pc:inkChg chg="del">
          <ac:chgData name="Mark Hanly" userId="67462bc7-2b51-4455-b2e7-b5f944a4684a" providerId="ADAL" clId="{5D265BE3-8CC0-C44C-8D38-A1C5BD388BE0}" dt="2020-11-10T04:26:06.110" v="3218"/>
          <ac:inkMkLst>
            <pc:docMk/>
            <pc:sldMk cId="1350529081" sldId="270"/>
            <ac:inkMk id="77" creationId="{29A0C9C4-13B2-EA4C-A91E-FCBAA8045128}"/>
          </ac:inkMkLst>
        </pc:inkChg>
        <pc:inkChg chg="del mod">
          <ac:chgData name="Mark Hanly" userId="67462bc7-2b51-4455-b2e7-b5f944a4684a" providerId="ADAL" clId="{5D265BE3-8CC0-C44C-8D38-A1C5BD388BE0}" dt="2020-11-10T04:26:06.131" v="3260"/>
          <ac:inkMkLst>
            <pc:docMk/>
            <pc:sldMk cId="1350529081" sldId="270"/>
            <ac:inkMk id="78" creationId="{879E8EA3-1037-0A40-B844-11FCD6022D8D}"/>
          </ac:inkMkLst>
        </pc:inkChg>
        <pc:inkChg chg="del">
          <ac:chgData name="Mark Hanly" userId="67462bc7-2b51-4455-b2e7-b5f944a4684a" providerId="ADAL" clId="{5D265BE3-8CC0-C44C-8D38-A1C5BD388BE0}" dt="2020-11-10T04:26:06.118" v="3233"/>
          <ac:inkMkLst>
            <pc:docMk/>
            <pc:sldMk cId="1350529081" sldId="270"/>
            <ac:inkMk id="79" creationId="{CB9AA95C-580D-5044-97C4-F9130116E337}"/>
          </ac:inkMkLst>
        </pc:inkChg>
        <pc:inkChg chg="del">
          <ac:chgData name="Mark Hanly" userId="67462bc7-2b51-4455-b2e7-b5f944a4684a" providerId="ADAL" clId="{5D265BE3-8CC0-C44C-8D38-A1C5BD388BE0}" dt="2020-11-10T04:26:06.130" v="3259"/>
          <ac:inkMkLst>
            <pc:docMk/>
            <pc:sldMk cId="1350529081" sldId="270"/>
            <ac:inkMk id="80" creationId="{A8571106-D0E0-8244-B718-26E9CA9C16FA}"/>
          </ac:inkMkLst>
        </pc:inkChg>
        <pc:inkChg chg="del mod">
          <ac:chgData name="Mark Hanly" userId="67462bc7-2b51-4455-b2e7-b5f944a4684a" providerId="ADAL" clId="{5D265BE3-8CC0-C44C-8D38-A1C5BD388BE0}" dt="2020-11-10T04:26:06.117" v="3232"/>
          <ac:inkMkLst>
            <pc:docMk/>
            <pc:sldMk cId="1350529081" sldId="270"/>
            <ac:inkMk id="82" creationId="{395F7E80-1F45-814A-934E-B3E15CCA3777}"/>
          </ac:inkMkLst>
        </pc:inkChg>
        <pc:inkChg chg="del mod">
          <ac:chgData name="Mark Hanly" userId="67462bc7-2b51-4455-b2e7-b5f944a4684a" providerId="ADAL" clId="{5D265BE3-8CC0-C44C-8D38-A1C5BD388BE0}" dt="2020-11-10T04:26:06.126" v="3250"/>
          <ac:inkMkLst>
            <pc:docMk/>
            <pc:sldMk cId="1350529081" sldId="270"/>
            <ac:inkMk id="83" creationId="{CDFF17B2-8D09-924F-9BCF-164D0D166908}"/>
          </ac:inkMkLst>
        </pc:inkChg>
        <pc:inkChg chg="del mod">
          <ac:chgData name="Mark Hanly" userId="67462bc7-2b51-4455-b2e7-b5f944a4684a" providerId="ADAL" clId="{5D265BE3-8CC0-C44C-8D38-A1C5BD388BE0}" dt="2020-11-10T04:26:06.119" v="3235"/>
          <ac:inkMkLst>
            <pc:docMk/>
            <pc:sldMk cId="1350529081" sldId="270"/>
            <ac:inkMk id="84" creationId="{AB04C937-F868-9443-ACBB-C3FA0B50CD48}"/>
          </ac:inkMkLst>
        </pc:inkChg>
        <pc:inkChg chg="del mod">
          <ac:chgData name="Mark Hanly" userId="67462bc7-2b51-4455-b2e7-b5f944a4684a" providerId="ADAL" clId="{5D265BE3-8CC0-C44C-8D38-A1C5BD388BE0}" dt="2020-11-10T04:26:06.113" v="3224"/>
          <ac:inkMkLst>
            <pc:docMk/>
            <pc:sldMk cId="1350529081" sldId="270"/>
            <ac:inkMk id="85" creationId="{F9AFE99A-ECDE-2548-B44F-EACE4570A0CC}"/>
          </ac:inkMkLst>
        </pc:inkChg>
        <pc:inkChg chg="del mod">
          <ac:chgData name="Mark Hanly" userId="67462bc7-2b51-4455-b2e7-b5f944a4684a" providerId="ADAL" clId="{5D265BE3-8CC0-C44C-8D38-A1C5BD388BE0}" dt="2020-11-10T04:26:06.122" v="3241"/>
          <ac:inkMkLst>
            <pc:docMk/>
            <pc:sldMk cId="1350529081" sldId="270"/>
            <ac:inkMk id="86" creationId="{9C0F3D8E-7EF1-9C4C-A7CB-9182C7988FF7}"/>
          </ac:inkMkLst>
        </pc:inkChg>
        <pc:inkChg chg="del">
          <ac:chgData name="Mark Hanly" userId="67462bc7-2b51-4455-b2e7-b5f944a4684a" providerId="ADAL" clId="{5D265BE3-8CC0-C44C-8D38-A1C5BD388BE0}" dt="2020-11-10T04:26:06.111" v="3220"/>
          <ac:inkMkLst>
            <pc:docMk/>
            <pc:sldMk cId="1350529081" sldId="270"/>
            <ac:inkMk id="87" creationId="{429F2BAF-A4C3-DC47-8E91-6722E14DEBF9}"/>
          </ac:inkMkLst>
        </pc:inkChg>
        <pc:inkChg chg="del mod">
          <ac:chgData name="Mark Hanly" userId="67462bc7-2b51-4455-b2e7-b5f944a4684a" providerId="ADAL" clId="{5D265BE3-8CC0-C44C-8D38-A1C5BD388BE0}" dt="2020-11-10T04:26:06.132" v="3263"/>
          <ac:inkMkLst>
            <pc:docMk/>
            <pc:sldMk cId="1350529081" sldId="270"/>
            <ac:inkMk id="88" creationId="{4DD0E570-66AE-B74C-B04A-2FDE3227E88A}"/>
          </ac:inkMkLst>
        </pc:inkChg>
        <pc:inkChg chg="del mod">
          <ac:chgData name="Mark Hanly" userId="67462bc7-2b51-4455-b2e7-b5f944a4684a" providerId="ADAL" clId="{5D265BE3-8CC0-C44C-8D38-A1C5BD388BE0}" dt="2020-11-10T04:26:06.134" v="3268"/>
          <ac:inkMkLst>
            <pc:docMk/>
            <pc:sldMk cId="1350529081" sldId="270"/>
            <ac:inkMk id="90" creationId="{004AA676-29AE-D246-B3FB-F2102DFCFF15}"/>
          </ac:inkMkLst>
        </pc:inkChg>
        <pc:inkChg chg="del mod">
          <ac:chgData name="Mark Hanly" userId="67462bc7-2b51-4455-b2e7-b5f944a4684a" providerId="ADAL" clId="{5D265BE3-8CC0-C44C-8D38-A1C5BD388BE0}" dt="2020-11-10T04:26:06.127" v="3251"/>
          <ac:inkMkLst>
            <pc:docMk/>
            <pc:sldMk cId="1350529081" sldId="270"/>
            <ac:inkMk id="91" creationId="{BF614363-1F42-224B-9FD0-ABEBEC9AFB4A}"/>
          </ac:inkMkLst>
        </pc:inkChg>
        <pc:inkChg chg="del">
          <ac:chgData name="Mark Hanly" userId="67462bc7-2b51-4455-b2e7-b5f944a4684a" providerId="ADAL" clId="{5D265BE3-8CC0-C44C-8D38-A1C5BD388BE0}" dt="2020-11-10T04:26:06.115" v="3228"/>
          <ac:inkMkLst>
            <pc:docMk/>
            <pc:sldMk cId="1350529081" sldId="270"/>
            <ac:inkMk id="92" creationId="{40FE9651-6F2E-E045-A4C5-1880541D2EDF}"/>
          </ac:inkMkLst>
        </pc:inkChg>
        <pc:inkChg chg="del mod">
          <ac:chgData name="Mark Hanly" userId="67462bc7-2b51-4455-b2e7-b5f944a4684a" providerId="ADAL" clId="{5D265BE3-8CC0-C44C-8D38-A1C5BD388BE0}" dt="2020-11-10T04:26:06.135" v="3270"/>
          <ac:inkMkLst>
            <pc:docMk/>
            <pc:sldMk cId="1350529081" sldId="270"/>
            <ac:inkMk id="93" creationId="{41131E47-D894-0540-9D53-88C52C22AE7F}"/>
          </ac:inkMkLst>
        </pc:inkChg>
        <pc:inkChg chg="del">
          <ac:chgData name="Mark Hanly" userId="67462bc7-2b51-4455-b2e7-b5f944a4684a" providerId="ADAL" clId="{5D265BE3-8CC0-C44C-8D38-A1C5BD388BE0}" dt="2020-11-10T04:26:06.123" v="3244"/>
          <ac:inkMkLst>
            <pc:docMk/>
            <pc:sldMk cId="1350529081" sldId="270"/>
            <ac:inkMk id="94" creationId="{B3DBA8A1-29A8-1A42-AAC4-AB1DA15B96CF}"/>
          </ac:inkMkLst>
        </pc:inkChg>
        <pc:inkChg chg="del">
          <ac:chgData name="Mark Hanly" userId="67462bc7-2b51-4455-b2e7-b5f944a4684a" providerId="ADAL" clId="{5D265BE3-8CC0-C44C-8D38-A1C5BD388BE0}" dt="2020-11-10T04:26:06.121" v="3240"/>
          <ac:inkMkLst>
            <pc:docMk/>
            <pc:sldMk cId="1350529081" sldId="270"/>
            <ac:inkMk id="95" creationId="{34BD5737-DF08-0C4F-BBAE-F55E93BDCBB9}"/>
          </ac:inkMkLst>
        </pc:inkChg>
        <pc:inkChg chg="del mod">
          <ac:chgData name="Mark Hanly" userId="67462bc7-2b51-4455-b2e7-b5f944a4684a" providerId="ADAL" clId="{5D265BE3-8CC0-C44C-8D38-A1C5BD388BE0}" dt="2020-11-10T04:26:06.131" v="3261"/>
          <ac:inkMkLst>
            <pc:docMk/>
            <pc:sldMk cId="1350529081" sldId="270"/>
            <ac:inkMk id="97" creationId="{C5026339-11CC-3D47-B5A6-96C8408B2823}"/>
          </ac:inkMkLst>
        </pc:inkChg>
        <pc:inkChg chg="del">
          <ac:chgData name="Mark Hanly" userId="67462bc7-2b51-4455-b2e7-b5f944a4684a" providerId="ADAL" clId="{5D265BE3-8CC0-C44C-8D38-A1C5BD388BE0}" dt="2020-11-10T04:26:06.116" v="3229"/>
          <ac:inkMkLst>
            <pc:docMk/>
            <pc:sldMk cId="1350529081" sldId="270"/>
            <ac:inkMk id="98" creationId="{78610575-20D0-9349-8190-64965F20C919}"/>
          </ac:inkMkLst>
        </pc:inkChg>
        <pc:inkChg chg="del mod">
          <ac:chgData name="Mark Hanly" userId="67462bc7-2b51-4455-b2e7-b5f944a4684a" providerId="ADAL" clId="{5D265BE3-8CC0-C44C-8D38-A1C5BD388BE0}" dt="2020-11-10T04:26:06.133" v="3266"/>
          <ac:inkMkLst>
            <pc:docMk/>
            <pc:sldMk cId="1350529081" sldId="270"/>
            <ac:inkMk id="99" creationId="{DFDBE80F-956E-8F4E-8C16-40221F3E2D91}"/>
          </ac:inkMkLst>
        </pc:inkChg>
        <pc:inkChg chg="del mod">
          <ac:chgData name="Mark Hanly" userId="67462bc7-2b51-4455-b2e7-b5f944a4684a" providerId="ADAL" clId="{5D265BE3-8CC0-C44C-8D38-A1C5BD388BE0}" dt="2020-11-10T04:26:06.129" v="3257"/>
          <ac:inkMkLst>
            <pc:docMk/>
            <pc:sldMk cId="1350529081" sldId="270"/>
            <ac:inkMk id="100" creationId="{2B6923C7-EEF3-3A40-AB78-5CBF22BC1B81}"/>
          </ac:inkMkLst>
        </pc:inkChg>
        <pc:inkChg chg="del mod">
          <ac:chgData name="Mark Hanly" userId="67462bc7-2b51-4455-b2e7-b5f944a4684a" providerId="ADAL" clId="{5D265BE3-8CC0-C44C-8D38-A1C5BD388BE0}" dt="2020-11-10T04:26:06.125" v="3247"/>
          <ac:inkMkLst>
            <pc:docMk/>
            <pc:sldMk cId="1350529081" sldId="270"/>
            <ac:inkMk id="101" creationId="{2B69D98B-3ABE-9544-A746-EE60606C63FA}"/>
          </ac:inkMkLst>
        </pc:inkChg>
        <pc:inkChg chg="del mod">
          <ac:chgData name="Mark Hanly" userId="67462bc7-2b51-4455-b2e7-b5f944a4684a" providerId="ADAL" clId="{5D265BE3-8CC0-C44C-8D38-A1C5BD388BE0}" dt="2020-11-10T04:26:06.135" v="3269"/>
          <ac:inkMkLst>
            <pc:docMk/>
            <pc:sldMk cId="1350529081" sldId="270"/>
            <ac:inkMk id="102" creationId="{C08CB39A-16DD-F24C-B361-9B6A6C0A1321}"/>
          </ac:inkMkLst>
        </pc:inkChg>
        <pc:inkChg chg="del mod">
          <ac:chgData name="Mark Hanly" userId="67462bc7-2b51-4455-b2e7-b5f944a4684a" providerId="ADAL" clId="{5D265BE3-8CC0-C44C-8D38-A1C5BD388BE0}" dt="2020-11-10T04:26:06.128" v="3253"/>
          <ac:inkMkLst>
            <pc:docMk/>
            <pc:sldMk cId="1350529081" sldId="270"/>
            <ac:inkMk id="103" creationId="{2DD61882-C58C-654A-8CD5-701A7F37FEC5}"/>
          </ac:inkMkLst>
        </pc:inkChg>
        <pc:inkChg chg="del mod">
          <ac:chgData name="Mark Hanly" userId="67462bc7-2b51-4455-b2e7-b5f944a4684a" providerId="ADAL" clId="{5D265BE3-8CC0-C44C-8D38-A1C5BD388BE0}" dt="2020-11-10T04:26:06.128" v="3254"/>
          <ac:inkMkLst>
            <pc:docMk/>
            <pc:sldMk cId="1350529081" sldId="270"/>
            <ac:inkMk id="104" creationId="{5DC8E2AF-11E1-274D-9FE6-A163D64F82EB}"/>
          </ac:inkMkLst>
        </pc:inkChg>
        <pc:inkChg chg="del mod">
          <ac:chgData name="Mark Hanly" userId="67462bc7-2b51-4455-b2e7-b5f944a4684a" providerId="ADAL" clId="{5D265BE3-8CC0-C44C-8D38-A1C5BD388BE0}" dt="2020-11-10T04:26:06.120" v="3238"/>
          <ac:inkMkLst>
            <pc:docMk/>
            <pc:sldMk cId="1350529081" sldId="270"/>
            <ac:inkMk id="105" creationId="{E12D4D46-9610-CB4C-B1F8-A52083FB9F74}"/>
          </ac:inkMkLst>
        </pc:inkChg>
        <pc:inkChg chg="del mod">
          <ac:chgData name="Mark Hanly" userId="67462bc7-2b51-4455-b2e7-b5f944a4684a" providerId="ADAL" clId="{5D265BE3-8CC0-C44C-8D38-A1C5BD388BE0}" dt="2020-11-10T04:26:06.133" v="3265"/>
          <ac:inkMkLst>
            <pc:docMk/>
            <pc:sldMk cId="1350529081" sldId="270"/>
            <ac:inkMk id="106" creationId="{7EAE05B7-75C1-F945-A3F0-B12EA221CA7E}"/>
          </ac:inkMkLst>
        </pc:inkChg>
        <pc:inkChg chg="del mod">
          <ac:chgData name="Mark Hanly" userId="67462bc7-2b51-4455-b2e7-b5f944a4684a" providerId="ADAL" clId="{5D265BE3-8CC0-C44C-8D38-A1C5BD388BE0}" dt="2020-11-10T04:26:06.123" v="3243"/>
          <ac:inkMkLst>
            <pc:docMk/>
            <pc:sldMk cId="1350529081" sldId="270"/>
            <ac:inkMk id="107" creationId="{F1FCD075-7305-7443-ACD7-82B3DE4B82B4}"/>
          </ac:inkMkLst>
        </pc:inkChg>
      </pc:sldChg>
      <pc:sldChg chg="modSp mod">
        <pc:chgData name="Mark Hanly" userId="67462bc7-2b51-4455-b2e7-b5f944a4684a" providerId="ADAL" clId="{5D265BE3-8CC0-C44C-8D38-A1C5BD388BE0}" dt="2020-11-10T04:43:05.678" v="3986" actId="6549"/>
        <pc:sldMkLst>
          <pc:docMk/>
          <pc:sldMk cId="1891273768" sldId="273"/>
        </pc:sldMkLst>
        <pc:spChg chg="mod">
          <ac:chgData name="Mark Hanly" userId="67462bc7-2b51-4455-b2e7-b5f944a4684a" providerId="ADAL" clId="{5D265BE3-8CC0-C44C-8D38-A1C5BD388BE0}" dt="2020-11-10T04:43:05.678" v="3986" actId="6549"/>
          <ac:spMkLst>
            <pc:docMk/>
            <pc:sldMk cId="1891273768" sldId="273"/>
            <ac:spMk id="3" creationId="{5CD515A1-A596-214E-AEAE-617C787126A4}"/>
          </ac:spMkLst>
        </pc:spChg>
      </pc:sldChg>
      <pc:sldChg chg="del">
        <pc:chgData name="Mark Hanly" userId="67462bc7-2b51-4455-b2e7-b5f944a4684a" providerId="ADAL" clId="{5D265BE3-8CC0-C44C-8D38-A1C5BD388BE0}" dt="2020-11-10T02:22:43.376" v="77" actId="2696"/>
        <pc:sldMkLst>
          <pc:docMk/>
          <pc:sldMk cId="3353687697" sldId="274"/>
        </pc:sldMkLst>
      </pc:sldChg>
      <pc:sldChg chg="modSp new mod ord">
        <pc:chgData name="Mark Hanly" userId="67462bc7-2b51-4455-b2e7-b5f944a4684a" providerId="ADAL" clId="{5D265BE3-8CC0-C44C-8D38-A1C5BD388BE0}" dt="2020-11-10T02:47:54.712" v="1085" actId="20578"/>
        <pc:sldMkLst>
          <pc:docMk/>
          <pc:sldMk cId="3633663216" sldId="274"/>
        </pc:sldMkLst>
        <pc:spChg chg="mod">
          <ac:chgData name="Mark Hanly" userId="67462bc7-2b51-4455-b2e7-b5f944a4684a" providerId="ADAL" clId="{5D265BE3-8CC0-C44C-8D38-A1C5BD388BE0}" dt="2020-11-10T02:33:00.601" v="139" actId="20577"/>
          <ac:spMkLst>
            <pc:docMk/>
            <pc:sldMk cId="3633663216" sldId="274"/>
            <ac:spMk id="2" creationId="{D454392E-84CC-5F49-836D-872B3F3C0B36}"/>
          </ac:spMkLst>
        </pc:spChg>
        <pc:spChg chg="mod">
          <ac:chgData name="Mark Hanly" userId="67462bc7-2b51-4455-b2e7-b5f944a4684a" providerId="ADAL" clId="{5D265BE3-8CC0-C44C-8D38-A1C5BD388BE0}" dt="2020-11-10T02:43:02.521" v="702" actId="14100"/>
          <ac:spMkLst>
            <pc:docMk/>
            <pc:sldMk cId="3633663216" sldId="274"/>
            <ac:spMk id="3" creationId="{6E13151B-2315-7540-8944-A9292835B31E}"/>
          </ac:spMkLst>
        </pc:spChg>
      </pc:sldChg>
      <pc:sldChg chg="modSp new mod">
        <pc:chgData name="Mark Hanly" userId="67462bc7-2b51-4455-b2e7-b5f944a4684a" providerId="ADAL" clId="{5D265BE3-8CC0-C44C-8D38-A1C5BD388BE0}" dt="2020-11-10T04:43:48.725" v="3994" actId="20577"/>
        <pc:sldMkLst>
          <pc:docMk/>
          <pc:sldMk cId="1161388366" sldId="275"/>
        </pc:sldMkLst>
        <pc:spChg chg="mod">
          <ac:chgData name="Mark Hanly" userId="67462bc7-2b51-4455-b2e7-b5f944a4684a" providerId="ADAL" clId="{5D265BE3-8CC0-C44C-8D38-A1C5BD388BE0}" dt="2020-11-10T02:43:15.576" v="729" actId="20577"/>
          <ac:spMkLst>
            <pc:docMk/>
            <pc:sldMk cId="1161388366" sldId="275"/>
            <ac:spMk id="2" creationId="{0F54079C-06B8-764F-95C9-0FD78C33E676}"/>
          </ac:spMkLst>
        </pc:spChg>
        <pc:spChg chg="mod">
          <ac:chgData name="Mark Hanly" userId="67462bc7-2b51-4455-b2e7-b5f944a4684a" providerId="ADAL" clId="{5D265BE3-8CC0-C44C-8D38-A1C5BD388BE0}" dt="2020-11-10T04:43:48.725" v="3994" actId="20577"/>
          <ac:spMkLst>
            <pc:docMk/>
            <pc:sldMk cId="1161388366" sldId="275"/>
            <ac:spMk id="3" creationId="{10E42820-88BE-1546-9357-4ABE8DBF42D6}"/>
          </ac:spMkLst>
        </pc:spChg>
      </pc:sldChg>
      <pc:sldChg chg="del">
        <pc:chgData name="Mark Hanly" userId="67462bc7-2b51-4455-b2e7-b5f944a4684a" providerId="ADAL" clId="{5D265BE3-8CC0-C44C-8D38-A1C5BD388BE0}" dt="2020-11-10T02:22:43.376" v="77" actId="2696"/>
        <pc:sldMkLst>
          <pc:docMk/>
          <pc:sldMk cId="1222720181" sldId="275"/>
        </pc:sldMkLst>
      </pc:sldChg>
      <pc:sldChg chg="del">
        <pc:chgData name="Mark Hanly" userId="67462bc7-2b51-4455-b2e7-b5f944a4684a" providerId="ADAL" clId="{5D265BE3-8CC0-C44C-8D38-A1C5BD388BE0}" dt="2020-11-10T02:22:43.376" v="77" actId="2696"/>
        <pc:sldMkLst>
          <pc:docMk/>
          <pc:sldMk cId="990749771" sldId="276"/>
        </pc:sldMkLst>
      </pc:sldChg>
      <pc:sldChg chg="modSp new mod">
        <pc:chgData name="Mark Hanly" userId="67462bc7-2b51-4455-b2e7-b5f944a4684a" providerId="ADAL" clId="{5D265BE3-8CC0-C44C-8D38-A1C5BD388BE0}" dt="2020-11-10T03:20:16.129" v="1839" actId="20577"/>
        <pc:sldMkLst>
          <pc:docMk/>
          <pc:sldMk cId="4198839436" sldId="276"/>
        </pc:sldMkLst>
        <pc:spChg chg="mod">
          <ac:chgData name="Mark Hanly" userId="67462bc7-2b51-4455-b2e7-b5f944a4684a" providerId="ADAL" clId="{5D265BE3-8CC0-C44C-8D38-A1C5BD388BE0}" dt="2020-11-10T02:49:44.299" v="1212" actId="20577"/>
          <ac:spMkLst>
            <pc:docMk/>
            <pc:sldMk cId="4198839436" sldId="276"/>
            <ac:spMk id="2" creationId="{DAA0B024-9B67-8946-8534-C215D0874DE0}"/>
          </ac:spMkLst>
        </pc:spChg>
        <pc:spChg chg="mod">
          <ac:chgData name="Mark Hanly" userId="67462bc7-2b51-4455-b2e7-b5f944a4684a" providerId="ADAL" clId="{5D265BE3-8CC0-C44C-8D38-A1C5BD388BE0}" dt="2020-11-10T03:20:16.129" v="1839" actId="20577"/>
          <ac:spMkLst>
            <pc:docMk/>
            <pc:sldMk cId="4198839436" sldId="276"/>
            <ac:spMk id="3" creationId="{732EFCC7-B03D-2344-82EC-8DEF8940FB50}"/>
          </ac:spMkLst>
        </pc:spChg>
      </pc:sldChg>
      <pc:sldChg chg="del">
        <pc:chgData name="Mark Hanly" userId="67462bc7-2b51-4455-b2e7-b5f944a4684a" providerId="ADAL" clId="{5D265BE3-8CC0-C44C-8D38-A1C5BD388BE0}" dt="2020-11-10T02:22:43.376" v="77" actId="2696"/>
        <pc:sldMkLst>
          <pc:docMk/>
          <pc:sldMk cId="1398926883" sldId="277"/>
        </pc:sldMkLst>
      </pc:sldChg>
      <pc:sldChg chg="modSp new mod modNotesTx">
        <pc:chgData name="Mark Hanly" userId="67462bc7-2b51-4455-b2e7-b5f944a4684a" providerId="ADAL" clId="{5D265BE3-8CC0-C44C-8D38-A1C5BD388BE0}" dt="2020-11-10T04:42:28.301" v="3971" actId="20577"/>
        <pc:sldMkLst>
          <pc:docMk/>
          <pc:sldMk cId="4021875312" sldId="277"/>
        </pc:sldMkLst>
        <pc:spChg chg="mod">
          <ac:chgData name="Mark Hanly" userId="67462bc7-2b51-4455-b2e7-b5f944a4684a" providerId="ADAL" clId="{5D265BE3-8CC0-C44C-8D38-A1C5BD388BE0}" dt="2020-11-10T02:54:09.520" v="1517" actId="20577"/>
          <ac:spMkLst>
            <pc:docMk/>
            <pc:sldMk cId="4021875312" sldId="277"/>
            <ac:spMk id="2" creationId="{B806BC55-EFA7-7446-AB56-19EA58EF84AA}"/>
          </ac:spMkLst>
        </pc:spChg>
        <pc:spChg chg="mod">
          <ac:chgData name="Mark Hanly" userId="67462bc7-2b51-4455-b2e7-b5f944a4684a" providerId="ADAL" clId="{5D265BE3-8CC0-C44C-8D38-A1C5BD388BE0}" dt="2020-11-10T04:40:31.986" v="3944" actId="20577"/>
          <ac:spMkLst>
            <pc:docMk/>
            <pc:sldMk cId="4021875312" sldId="277"/>
            <ac:spMk id="3" creationId="{564F02C2-C2CB-3643-A365-DBD9D6C901BC}"/>
          </ac:spMkLst>
        </pc:spChg>
      </pc:sldChg>
      <pc:sldChg chg="del">
        <pc:chgData name="Mark Hanly" userId="67462bc7-2b51-4455-b2e7-b5f944a4684a" providerId="ADAL" clId="{5D265BE3-8CC0-C44C-8D38-A1C5BD388BE0}" dt="2020-11-10T02:22:43.376" v="77" actId="2696"/>
        <pc:sldMkLst>
          <pc:docMk/>
          <pc:sldMk cId="251057518" sldId="278"/>
        </pc:sldMkLst>
      </pc:sldChg>
      <pc:sldChg chg="addSp delSp modSp new mod">
        <pc:chgData name="Mark Hanly" userId="67462bc7-2b51-4455-b2e7-b5f944a4684a" providerId="ADAL" clId="{5D265BE3-8CC0-C44C-8D38-A1C5BD388BE0}" dt="2020-11-10T03:51:24.521" v="2519" actId="14100"/>
        <pc:sldMkLst>
          <pc:docMk/>
          <pc:sldMk cId="300692269" sldId="278"/>
        </pc:sldMkLst>
        <pc:spChg chg="mod">
          <ac:chgData name="Mark Hanly" userId="67462bc7-2b51-4455-b2e7-b5f944a4684a" providerId="ADAL" clId="{5D265BE3-8CC0-C44C-8D38-A1C5BD388BE0}" dt="2020-11-10T03:35:10.516" v="2105" actId="20577"/>
          <ac:spMkLst>
            <pc:docMk/>
            <pc:sldMk cId="300692269" sldId="278"/>
            <ac:spMk id="2" creationId="{7411D82D-E981-2F4B-9BAC-BC8179D60F93}"/>
          </ac:spMkLst>
        </pc:spChg>
        <pc:spChg chg="mod">
          <ac:chgData name="Mark Hanly" userId="67462bc7-2b51-4455-b2e7-b5f944a4684a" providerId="ADAL" clId="{5D265BE3-8CC0-C44C-8D38-A1C5BD388BE0}" dt="2020-11-10T03:51:24.521" v="2519" actId="14100"/>
          <ac:spMkLst>
            <pc:docMk/>
            <pc:sldMk cId="300692269" sldId="278"/>
            <ac:spMk id="3" creationId="{2E48C1AC-CB19-024A-80BD-26DE4A4281AE}"/>
          </ac:spMkLst>
        </pc:spChg>
        <pc:spChg chg="add del mod">
          <ac:chgData name="Mark Hanly" userId="67462bc7-2b51-4455-b2e7-b5f944a4684a" providerId="ADAL" clId="{5D265BE3-8CC0-C44C-8D38-A1C5BD388BE0}" dt="2020-11-10T03:32:39.858" v="2074" actId="478"/>
          <ac:spMkLst>
            <pc:docMk/>
            <pc:sldMk cId="300692269" sldId="278"/>
            <ac:spMk id="4" creationId="{5D76190A-4398-7C4A-B089-DE02E5219906}"/>
          </ac:spMkLst>
        </pc:spChg>
        <pc:spChg chg="add del mod">
          <ac:chgData name="Mark Hanly" userId="67462bc7-2b51-4455-b2e7-b5f944a4684a" providerId="ADAL" clId="{5D265BE3-8CC0-C44C-8D38-A1C5BD388BE0}" dt="2020-11-10T03:39:11.545" v="2177" actId="478"/>
          <ac:spMkLst>
            <pc:docMk/>
            <pc:sldMk cId="300692269" sldId="278"/>
            <ac:spMk id="5" creationId="{66390853-EE56-B94B-992F-0B0BE25B6AF9}"/>
          </ac:spMkLst>
        </pc:spChg>
        <pc:spChg chg="add del mod">
          <ac:chgData name="Mark Hanly" userId="67462bc7-2b51-4455-b2e7-b5f944a4684a" providerId="ADAL" clId="{5D265BE3-8CC0-C44C-8D38-A1C5BD388BE0}" dt="2020-11-10T03:31:37.155" v="2037" actId="478"/>
          <ac:spMkLst>
            <pc:docMk/>
            <pc:sldMk cId="300692269" sldId="278"/>
            <ac:spMk id="6" creationId="{43981652-DD7A-6141-A30D-58D7B5B543A7}"/>
          </ac:spMkLst>
        </pc:spChg>
        <pc:spChg chg="add del">
          <ac:chgData name="Mark Hanly" userId="67462bc7-2b51-4455-b2e7-b5f944a4684a" providerId="ADAL" clId="{5D265BE3-8CC0-C44C-8D38-A1C5BD388BE0}" dt="2020-11-10T03:31:10.719" v="2033" actId="11529"/>
          <ac:spMkLst>
            <pc:docMk/>
            <pc:sldMk cId="300692269" sldId="278"/>
            <ac:spMk id="10" creationId="{E139C596-32E5-9C43-B40D-BD7A3583307E}"/>
          </ac:spMkLst>
        </pc:spChg>
        <pc:spChg chg="add mod">
          <ac:chgData name="Mark Hanly" userId="67462bc7-2b51-4455-b2e7-b5f944a4684a" providerId="ADAL" clId="{5D265BE3-8CC0-C44C-8D38-A1C5BD388BE0}" dt="2020-11-10T03:42:08.926" v="2215" actId="20577"/>
          <ac:spMkLst>
            <pc:docMk/>
            <pc:sldMk cId="300692269" sldId="278"/>
            <ac:spMk id="11" creationId="{CEA006CA-84F2-B946-AD26-C240396CA731}"/>
          </ac:spMkLst>
        </pc:spChg>
        <pc:spChg chg="add mod">
          <ac:chgData name="Mark Hanly" userId="67462bc7-2b51-4455-b2e7-b5f944a4684a" providerId="ADAL" clId="{5D265BE3-8CC0-C44C-8D38-A1C5BD388BE0}" dt="2020-11-10T03:39:52.454" v="2185" actId="1076"/>
          <ac:spMkLst>
            <pc:docMk/>
            <pc:sldMk cId="300692269" sldId="278"/>
            <ac:spMk id="16" creationId="{FBF12179-444D-6C43-9A45-0DDCC362E95C}"/>
          </ac:spMkLst>
        </pc:spChg>
        <pc:cxnChg chg="add del mod">
          <ac:chgData name="Mark Hanly" userId="67462bc7-2b51-4455-b2e7-b5f944a4684a" providerId="ADAL" clId="{5D265BE3-8CC0-C44C-8D38-A1C5BD388BE0}" dt="2020-11-10T03:39:13.319" v="2178" actId="478"/>
          <ac:cxnSpMkLst>
            <pc:docMk/>
            <pc:sldMk cId="300692269" sldId="278"/>
            <ac:cxnSpMk id="7" creationId="{358E7DD6-6B46-C449-9C09-D9E9201411E2}"/>
          </ac:cxnSpMkLst>
        </pc:cxnChg>
      </pc:sldChg>
      <pc:sldChg chg="addSp delSp modSp add mod">
        <pc:chgData name="Mark Hanly" userId="67462bc7-2b51-4455-b2e7-b5f944a4684a" providerId="ADAL" clId="{5D265BE3-8CC0-C44C-8D38-A1C5BD388BE0}" dt="2020-11-10T04:45:35.528" v="4001" actId="20577"/>
        <pc:sldMkLst>
          <pc:docMk/>
          <pc:sldMk cId="2311418697" sldId="279"/>
        </pc:sldMkLst>
        <pc:spChg chg="mod">
          <ac:chgData name="Mark Hanly" userId="67462bc7-2b51-4455-b2e7-b5f944a4684a" providerId="ADAL" clId="{5D265BE3-8CC0-C44C-8D38-A1C5BD388BE0}" dt="2020-11-10T03:34:58.565" v="2097" actId="20577"/>
          <ac:spMkLst>
            <pc:docMk/>
            <pc:sldMk cId="2311418697" sldId="279"/>
            <ac:spMk id="2" creationId="{7411D82D-E981-2F4B-9BAC-BC8179D60F93}"/>
          </ac:spMkLst>
        </pc:spChg>
        <pc:spChg chg="mod">
          <ac:chgData name="Mark Hanly" userId="67462bc7-2b51-4455-b2e7-b5f944a4684a" providerId="ADAL" clId="{5D265BE3-8CC0-C44C-8D38-A1C5BD388BE0}" dt="2020-11-10T04:45:35.528" v="4001" actId="20577"/>
          <ac:spMkLst>
            <pc:docMk/>
            <pc:sldMk cId="2311418697" sldId="279"/>
            <ac:spMk id="3" creationId="{2E48C1AC-CB19-024A-80BD-26DE4A4281AE}"/>
          </ac:spMkLst>
        </pc:spChg>
        <pc:spChg chg="del mod">
          <ac:chgData name="Mark Hanly" userId="67462bc7-2b51-4455-b2e7-b5f944a4684a" providerId="ADAL" clId="{5D265BE3-8CC0-C44C-8D38-A1C5BD388BE0}" dt="2020-11-10T03:39:57.835" v="2187" actId="478"/>
          <ac:spMkLst>
            <pc:docMk/>
            <pc:sldMk cId="2311418697" sldId="279"/>
            <ac:spMk id="5" creationId="{66390853-EE56-B94B-992F-0B0BE25B6AF9}"/>
          </ac:spMkLst>
        </pc:spChg>
        <pc:spChg chg="add del mod">
          <ac:chgData name="Mark Hanly" userId="67462bc7-2b51-4455-b2e7-b5f944a4684a" providerId="ADAL" clId="{5D265BE3-8CC0-C44C-8D38-A1C5BD388BE0}" dt="2020-11-10T03:40:55.661" v="2202" actId="478"/>
          <ac:spMkLst>
            <pc:docMk/>
            <pc:sldMk cId="2311418697" sldId="279"/>
            <ac:spMk id="9" creationId="{E9BB43FB-B90D-AD4A-8A7F-6D6BC13FB39B}"/>
          </ac:spMkLst>
        </pc:spChg>
        <pc:spChg chg="add mod">
          <ac:chgData name="Mark Hanly" userId="67462bc7-2b51-4455-b2e7-b5f944a4684a" providerId="ADAL" clId="{5D265BE3-8CC0-C44C-8D38-A1C5BD388BE0}" dt="2020-11-10T03:40:18.035" v="2193"/>
          <ac:spMkLst>
            <pc:docMk/>
            <pc:sldMk cId="2311418697" sldId="279"/>
            <ac:spMk id="10" creationId="{DE613FE2-985E-3347-ACFD-25AD2D6BBF93}"/>
          </ac:spMkLst>
        </pc:spChg>
        <pc:spChg chg="del mod">
          <ac:chgData name="Mark Hanly" userId="67462bc7-2b51-4455-b2e7-b5f944a4684a" providerId="ADAL" clId="{5D265BE3-8CC0-C44C-8D38-A1C5BD388BE0}" dt="2020-11-10T03:40:09.595" v="2191" actId="478"/>
          <ac:spMkLst>
            <pc:docMk/>
            <pc:sldMk cId="2311418697" sldId="279"/>
            <ac:spMk id="11" creationId="{CEA006CA-84F2-B946-AD26-C240396CA731}"/>
          </ac:spMkLst>
        </pc:spChg>
        <pc:spChg chg="add mod">
          <ac:chgData name="Mark Hanly" userId="67462bc7-2b51-4455-b2e7-b5f944a4684a" providerId="ADAL" clId="{5D265BE3-8CC0-C44C-8D38-A1C5BD388BE0}" dt="2020-11-10T03:42:18.091" v="2221" actId="20577"/>
          <ac:spMkLst>
            <pc:docMk/>
            <pc:sldMk cId="2311418697" sldId="279"/>
            <ac:spMk id="14" creationId="{62F55BE6-CD41-0940-9197-67D08AD8E882}"/>
          </ac:spMkLst>
        </pc:spChg>
        <pc:spChg chg="del">
          <ac:chgData name="Mark Hanly" userId="67462bc7-2b51-4455-b2e7-b5f944a4684a" providerId="ADAL" clId="{5D265BE3-8CC0-C44C-8D38-A1C5BD388BE0}" dt="2020-11-10T03:40:10.536" v="2192" actId="478"/>
          <ac:spMkLst>
            <pc:docMk/>
            <pc:sldMk cId="2311418697" sldId="279"/>
            <ac:spMk id="16" creationId="{FBF12179-444D-6C43-9A45-0DDCC362E95C}"/>
          </ac:spMkLst>
        </pc:spChg>
        <pc:cxnChg chg="add del mod">
          <ac:chgData name="Mark Hanly" userId="67462bc7-2b51-4455-b2e7-b5f944a4684a" providerId="ADAL" clId="{5D265BE3-8CC0-C44C-8D38-A1C5BD388BE0}" dt="2020-11-10T03:40:53.914" v="2201" actId="478"/>
          <ac:cxnSpMkLst>
            <pc:docMk/>
            <pc:sldMk cId="2311418697" sldId="279"/>
            <ac:cxnSpMk id="4" creationId="{70F55C54-F4AD-AA4B-B012-911EA882F646}"/>
          </ac:cxnSpMkLst>
        </pc:cxnChg>
        <pc:cxnChg chg="del mod">
          <ac:chgData name="Mark Hanly" userId="67462bc7-2b51-4455-b2e7-b5f944a4684a" providerId="ADAL" clId="{5D265BE3-8CC0-C44C-8D38-A1C5BD388BE0}" dt="2020-11-10T03:40:00.155" v="2188" actId="478"/>
          <ac:cxnSpMkLst>
            <pc:docMk/>
            <pc:sldMk cId="2311418697" sldId="279"/>
            <ac:cxnSpMk id="7" creationId="{358E7DD6-6B46-C449-9C09-D9E9201411E2}"/>
          </ac:cxnSpMkLst>
        </pc:cxnChg>
        <pc:cxnChg chg="add del mod">
          <ac:chgData name="Mark Hanly" userId="67462bc7-2b51-4455-b2e7-b5f944a4684a" providerId="ADAL" clId="{5D265BE3-8CC0-C44C-8D38-A1C5BD388BE0}" dt="2020-11-10T03:40:08.171" v="2190" actId="478"/>
          <ac:cxnSpMkLst>
            <pc:docMk/>
            <pc:sldMk cId="2311418697" sldId="279"/>
            <ac:cxnSpMk id="8" creationId="{CE80DF11-AF5C-8549-A3CA-BB4EFC290AF1}"/>
          </ac:cxnSpMkLst>
        </pc:cxnChg>
        <pc:cxnChg chg="add mod">
          <ac:chgData name="Mark Hanly" userId="67462bc7-2b51-4455-b2e7-b5f944a4684a" providerId="ADAL" clId="{5D265BE3-8CC0-C44C-8D38-A1C5BD388BE0}" dt="2020-11-10T03:41:15.859" v="2207" actId="1582"/>
          <ac:cxnSpMkLst>
            <pc:docMk/>
            <pc:sldMk cId="2311418697" sldId="279"/>
            <ac:cxnSpMk id="13" creationId="{8E16BA1C-5B2D-824A-96B2-0F33F112E87E}"/>
          </ac:cxnSpMkLst>
        </pc:cxnChg>
      </pc:sldChg>
      <pc:sldChg chg="addSp delSp modSp add mod">
        <pc:chgData name="Mark Hanly" userId="67462bc7-2b51-4455-b2e7-b5f944a4684a" providerId="ADAL" clId="{5D265BE3-8CC0-C44C-8D38-A1C5BD388BE0}" dt="2020-11-10T05:34:42.009" v="4067" actId="6549"/>
        <pc:sldMkLst>
          <pc:docMk/>
          <pc:sldMk cId="4142856465" sldId="280"/>
        </pc:sldMkLst>
        <pc:spChg chg="mod">
          <ac:chgData name="Mark Hanly" userId="67462bc7-2b51-4455-b2e7-b5f944a4684a" providerId="ADAL" clId="{5D265BE3-8CC0-C44C-8D38-A1C5BD388BE0}" dt="2020-11-10T03:45:13.057" v="2270" actId="6549"/>
          <ac:spMkLst>
            <pc:docMk/>
            <pc:sldMk cId="4142856465" sldId="280"/>
            <ac:spMk id="2" creationId="{7411D82D-E981-2F4B-9BAC-BC8179D60F93}"/>
          </ac:spMkLst>
        </pc:spChg>
        <pc:spChg chg="mod">
          <ac:chgData name="Mark Hanly" userId="67462bc7-2b51-4455-b2e7-b5f944a4684a" providerId="ADAL" clId="{5D265BE3-8CC0-C44C-8D38-A1C5BD388BE0}" dt="2020-11-10T05:34:42.009" v="4067" actId="6549"/>
          <ac:spMkLst>
            <pc:docMk/>
            <pc:sldMk cId="4142856465" sldId="280"/>
            <ac:spMk id="3" creationId="{2E48C1AC-CB19-024A-80BD-26DE4A4281AE}"/>
          </ac:spMkLst>
        </pc:spChg>
        <pc:spChg chg="add mod">
          <ac:chgData name="Mark Hanly" userId="67462bc7-2b51-4455-b2e7-b5f944a4684a" providerId="ADAL" clId="{5D265BE3-8CC0-C44C-8D38-A1C5BD388BE0}" dt="2020-11-10T03:52:14.344" v="2590" actId="1076"/>
          <ac:spMkLst>
            <pc:docMk/>
            <pc:sldMk cId="4142856465" sldId="280"/>
            <ac:spMk id="7" creationId="{68E78975-211B-854A-A8ED-A9125CBF3F9F}"/>
          </ac:spMkLst>
        </pc:spChg>
        <pc:spChg chg="mod">
          <ac:chgData name="Mark Hanly" userId="67462bc7-2b51-4455-b2e7-b5f944a4684a" providerId="ADAL" clId="{5D265BE3-8CC0-C44C-8D38-A1C5BD388BE0}" dt="2020-11-10T03:52:14.344" v="2590" actId="1076"/>
          <ac:spMkLst>
            <pc:docMk/>
            <pc:sldMk cId="4142856465" sldId="280"/>
            <ac:spMk id="10" creationId="{DE613FE2-985E-3347-ACFD-25AD2D6BBF93}"/>
          </ac:spMkLst>
        </pc:spChg>
        <pc:spChg chg="mod">
          <ac:chgData name="Mark Hanly" userId="67462bc7-2b51-4455-b2e7-b5f944a4684a" providerId="ADAL" clId="{5D265BE3-8CC0-C44C-8D38-A1C5BD388BE0}" dt="2020-11-10T03:52:14.344" v="2590" actId="1076"/>
          <ac:spMkLst>
            <pc:docMk/>
            <pc:sldMk cId="4142856465" sldId="280"/>
            <ac:spMk id="14" creationId="{62F55BE6-CD41-0940-9197-67D08AD8E882}"/>
          </ac:spMkLst>
        </pc:spChg>
        <pc:cxnChg chg="add mod">
          <ac:chgData name="Mark Hanly" userId="67462bc7-2b51-4455-b2e7-b5f944a4684a" providerId="ADAL" clId="{5D265BE3-8CC0-C44C-8D38-A1C5BD388BE0}" dt="2020-11-10T03:52:14.344" v="2590" actId="1076"/>
          <ac:cxnSpMkLst>
            <pc:docMk/>
            <pc:sldMk cId="4142856465" sldId="280"/>
            <ac:cxnSpMk id="6" creationId="{E2238300-F33B-9741-AAC1-7A7ACA1BAC8C}"/>
          </ac:cxnSpMkLst>
        </pc:cxnChg>
        <pc:cxnChg chg="add mod">
          <ac:chgData name="Mark Hanly" userId="67462bc7-2b51-4455-b2e7-b5f944a4684a" providerId="ADAL" clId="{5D265BE3-8CC0-C44C-8D38-A1C5BD388BE0}" dt="2020-11-10T03:52:14.344" v="2590" actId="1076"/>
          <ac:cxnSpMkLst>
            <pc:docMk/>
            <pc:sldMk cId="4142856465" sldId="280"/>
            <ac:cxnSpMk id="8" creationId="{64FDCB4B-F233-0543-9526-59772852BC7A}"/>
          </ac:cxnSpMkLst>
        </pc:cxnChg>
        <pc:cxnChg chg="del mod">
          <ac:chgData name="Mark Hanly" userId="67462bc7-2b51-4455-b2e7-b5f944a4684a" providerId="ADAL" clId="{5D265BE3-8CC0-C44C-8D38-A1C5BD388BE0}" dt="2020-11-10T03:44:01.808" v="2264" actId="478"/>
          <ac:cxnSpMkLst>
            <pc:docMk/>
            <pc:sldMk cId="4142856465" sldId="280"/>
            <ac:cxnSpMk id="13" creationId="{8E16BA1C-5B2D-824A-96B2-0F33F112E87E}"/>
          </ac:cxnSpMkLst>
        </pc:cxnChg>
        <pc:cxnChg chg="add mod">
          <ac:chgData name="Mark Hanly" userId="67462bc7-2b51-4455-b2e7-b5f944a4684a" providerId="ADAL" clId="{5D265BE3-8CC0-C44C-8D38-A1C5BD388BE0}" dt="2020-11-10T04:49:37.690" v="4066" actId="1076"/>
          <ac:cxnSpMkLst>
            <pc:docMk/>
            <pc:sldMk cId="4142856465" sldId="280"/>
            <ac:cxnSpMk id="15" creationId="{639E585E-3157-CB44-9F30-C73340CE780C}"/>
          </ac:cxnSpMkLst>
        </pc:cxnChg>
      </pc:sldChg>
      <pc:sldChg chg="modSp new mod">
        <pc:chgData name="Mark Hanly" userId="67462bc7-2b51-4455-b2e7-b5f944a4684a" providerId="ADAL" clId="{5D265BE3-8CC0-C44C-8D38-A1C5BD388BE0}" dt="2020-11-10T04:19:01.541" v="2882" actId="20577"/>
        <pc:sldMkLst>
          <pc:docMk/>
          <pc:sldMk cId="1625011266" sldId="281"/>
        </pc:sldMkLst>
        <pc:spChg chg="mod">
          <ac:chgData name="Mark Hanly" userId="67462bc7-2b51-4455-b2e7-b5f944a4684a" providerId="ADAL" clId="{5D265BE3-8CC0-C44C-8D38-A1C5BD388BE0}" dt="2020-11-10T04:17:19.857" v="2704" actId="20577"/>
          <ac:spMkLst>
            <pc:docMk/>
            <pc:sldMk cId="1625011266" sldId="281"/>
            <ac:spMk id="2" creationId="{0F97DDE2-6863-B742-BBFE-9FA1C7C64F2E}"/>
          </ac:spMkLst>
        </pc:spChg>
        <pc:spChg chg="mod">
          <ac:chgData name="Mark Hanly" userId="67462bc7-2b51-4455-b2e7-b5f944a4684a" providerId="ADAL" clId="{5D265BE3-8CC0-C44C-8D38-A1C5BD388BE0}" dt="2020-11-10T04:19:01.541" v="2882" actId="20577"/>
          <ac:spMkLst>
            <pc:docMk/>
            <pc:sldMk cId="1625011266" sldId="281"/>
            <ac:spMk id="3" creationId="{22D35195-A365-4048-9CAB-DD66E23EF81E}"/>
          </ac:spMkLst>
        </pc:spChg>
      </pc:sldChg>
      <pc:sldChg chg="add">
        <pc:chgData name="Mark Hanly" userId="67462bc7-2b51-4455-b2e7-b5f944a4684a" providerId="ADAL" clId="{5D265BE3-8CC0-C44C-8D38-A1C5BD388BE0}" dt="2020-11-10T04:23:51.974" v="2907"/>
        <pc:sldMkLst>
          <pc:docMk/>
          <pc:sldMk cId="57671388" sldId="282"/>
        </pc:sldMkLst>
      </pc:sldChg>
      <pc:sldChg chg="delSp modSp new del mod">
        <pc:chgData name="Mark Hanly" userId="67462bc7-2b51-4455-b2e7-b5f944a4684a" providerId="ADAL" clId="{5D265BE3-8CC0-C44C-8D38-A1C5BD388BE0}" dt="2020-11-10T04:21:19.336" v="2905" actId="2696"/>
        <pc:sldMkLst>
          <pc:docMk/>
          <pc:sldMk cId="1842314370" sldId="282"/>
        </pc:sldMkLst>
        <pc:spChg chg="mod">
          <ac:chgData name="Mark Hanly" userId="67462bc7-2b51-4455-b2e7-b5f944a4684a" providerId="ADAL" clId="{5D265BE3-8CC0-C44C-8D38-A1C5BD388BE0}" dt="2020-11-10T04:19:14.420" v="2902" actId="20577"/>
          <ac:spMkLst>
            <pc:docMk/>
            <pc:sldMk cId="1842314370" sldId="282"/>
            <ac:spMk id="2" creationId="{DA1AFAF6-4795-0249-8209-874C151EF58F}"/>
          </ac:spMkLst>
        </pc:spChg>
        <pc:spChg chg="del mod">
          <ac:chgData name="Mark Hanly" userId="67462bc7-2b51-4455-b2e7-b5f944a4684a" providerId="ADAL" clId="{5D265BE3-8CC0-C44C-8D38-A1C5BD388BE0}" dt="2020-11-10T04:19:20.016" v="2904" actId="478"/>
          <ac:spMkLst>
            <pc:docMk/>
            <pc:sldMk cId="1842314370" sldId="282"/>
            <ac:spMk id="3" creationId="{A8985DF0-79AE-5443-800B-CC52FA4F3CC6}"/>
          </ac:spMkLst>
        </pc:spChg>
      </pc:sldChg>
      <pc:sldChg chg="delSp add">
        <pc:chgData name="Mark Hanly" userId="67462bc7-2b51-4455-b2e7-b5f944a4684a" providerId="ADAL" clId="{5D265BE3-8CC0-C44C-8D38-A1C5BD388BE0}" dt="2020-11-10T04:24:11.569" v="2908"/>
        <pc:sldMkLst>
          <pc:docMk/>
          <pc:sldMk cId="3286822709" sldId="283"/>
        </pc:sldMkLst>
        <pc:inkChg chg="del">
          <ac:chgData name="Mark Hanly" userId="67462bc7-2b51-4455-b2e7-b5f944a4684a" providerId="ADAL" clId="{5D265BE3-8CC0-C44C-8D38-A1C5BD388BE0}" dt="2020-11-10T04:24:11.569" v="2908"/>
          <ac:inkMkLst>
            <pc:docMk/>
            <pc:sldMk cId="3286822709" sldId="283"/>
            <ac:inkMk id="4" creationId="{38969F77-232E-7E4B-A232-2C2C865E76C0}"/>
          </ac:inkMkLst>
        </pc:inkChg>
      </pc:sldChg>
      <pc:sldChg chg="addSp delSp modSp add mod">
        <pc:chgData name="Mark Hanly" userId="67462bc7-2b51-4455-b2e7-b5f944a4684a" providerId="ADAL" clId="{5D265BE3-8CC0-C44C-8D38-A1C5BD388BE0}" dt="2020-11-10T05:42:35.583" v="4090" actId="9405"/>
        <pc:sldMkLst>
          <pc:docMk/>
          <pc:sldMk cId="3140207445" sldId="284"/>
        </pc:sldMkLst>
        <pc:grpChg chg="del mod">
          <ac:chgData name="Mark Hanly" userId="67462bc7-2b51-4455-b2e7-b5f944a4684a" providerId="ADAL" clId="{5D265BE3-8CC0-C44C-8D38-A1C5BD388BE0}" dt="2020-11-10T05:42:02.224" v="4083"/>
          <ac:grpSpMkLst>
            <pc:docMk/>
            <pc:sldMk cId="3140207445" sldId="284"/>
            <ac:grpSpMk id="11" creationId="{8D9FAE54-13E1-8A41-A1EE-C9DED35D2081}"/>
          </ac:grpSpMkLst>
        </pc:grpChg>
        <pc:grpChg chg="del mod">
          <ac:chgData name="Mark Hanly" userId="67462bc7-2b51-4455-b2e7-b5f944a4684a" providerId="ADAL" clId="{5D265BE3-8CC0-C44C-8D38-A1C5BD388BE0}" dt="2020-11-10T05:42:08.036" v="4085"/>
          <ac:grpSpMkLst>
            <pc:docMk/>
            <pc:sldMk cId="3140207445" sldId="284"/>
            <ac:grpSpMk id="14" creationId="{42A65F45-F0A8-0147-AC68-3B4EF879DE21}"/>
          </ac:grpSpMkLst>
        </pc:grpChg>
        <pc:grpChg chg="del mod">
          <ac:chgData name="Mark Hanly" userId="67462bc7-2b51-4455-b2e7-b5f944a4684a" providerId="ADAL" clId="{5D265BE3-8CC0-C44C-8D38-A1C5BD388BE0}" dt="2020-11-10T05:42:08.036" v="4085"/>
          <ac:grpSpMkLst>
            <pc:docMk/>
            <pc:sldMk cId="3140207445" sldId="284"/>
            <ac:grpSpMk id="18" creationId="{52C0CAB6-1398-7140-9F5E-53282388FF27}"/>
          </ac:grpSpMkLst>
        </pc:grpChg>
        <pc:grpChg chg="mod">
          <ac:chgData name="Mark Hanly" userId="67462bc7-2b51-4455-b2e7-b5f944a4684a" providerId="ADAL" clId="{5D265BE3-8CC0-C44C-8D38-A1C5BD388BE0}" dt="2020-11-10T05:42:02.224" v="4083"/>
          <ac:grpSpMkLst>
            <pc:docMk/>
            <pc:sldMk cId="3140207445" sldId="284"/>
            <ac:grpSpMk id="20" creationId="{971888C2-E0F0-0A48-BDE6-D31274316542}"/>
          </ac:grpSpMkLst>
        </pc:grpChg>
        <pc:grpChg chg="mod">
          <ac:chgData name="Mark Hanly" userId="67462bc7-2b51-4455-b2e7-b5f944a4684a" providerId="ADAL" clId="{5D265BE3-8CC0-C44C-8D38-A1C5BD388BE0}" dt="2020-11-10T05:42:08.036" v="4085"/>
          <ac:grpSpMkLst>
            <pc:docMk/>
            <pc:sldMk cId="3140207445" sldId="284"/>
            <ac:grpSpMk id="22" creationId="{E72F33BB-DDAD-5B48-8651-9B1604A1DBB1}"/>
          </ac:grpSpMkLst>
        </pc:grpChg>
        <pc:grpChg chg="mod">
          <ac:chgData name="Mark Hanly" userId="67462bc7-2b51-4455-b2e7-b5f944a4684a" providerId="ADAL" clId="{5D265BE3-8CC0-C44C-8D38-A1C5BD388BE0}" dt="2020-11-10T05:42:30.430" v="4089"/>
          <ac:grpSpMkLst>
            <pc:docMk/>
            <pc:sldMk cId="3140207445" sldId="284"/>
            <ac:grpSpMk id="26" creationId="{824CE452-E818-D14E-A1A4-8A9E2140AA4D}"/>
          </ac:grpSpMkLst>
        </pc:grpChg>
        <pc:grpChg chg="del mod">
          <ac:chgData name="Mark Hanly" userId="67462bc7-2b51-4455-b2e7-b5f944a4684a" providerId="ADAL" clId="{5D265BE3-8CC0-C44C-8D38-A1C5BD388BE0}" dt="2020-11-10T04:24:22.998" v="2921"/>
          <ac:grpSpMkLst>
            <pc:docMk/>
            <pc:sldMk cId="3140207445" sldId="284"/>
            <ac:grpSpMk id="390" creationId="{96F3B137-C2BA-B042-98F5-7EB948497FA7}"/>
          </ac:grpSpMkLst>
        </pc:grpChg>
        <pc:grpChg chg="del mod">
          <ac:chgData name="Mark Hanly" userId="67462bc7-2b51-4455-b2e7-b5f944a4684a" providerId="ADAL" clId="{5D265BE3-8CC0-C44C-8D38-A1C5BD388BE0}" dt="2020-11-10T04:24:22.998" v="2922"/>
          <ac:grpSpMkLst>
            <pc:docMk/>
            <pc:sldMk cId="3140207445" sldId="284"/>
            <ac:grpSpMk id="396" creationId="{848CA15E-118B-194E-8DA2-26CB2ECEBEDA}"/>
          </ac:grpSpMkLst>
        </pc:grpChg>
        <pc:inkChg chg="add mod">
          <ac:chgData name="Mark Hanly" userId="67462bc7-2b51-4455-b2e7-b5f944a4684a" providerId="ADAL" clId="{5D265BE3-8CC0-C44C-8D38-A1C5BD388BE0}" dt="2020-11-10T05:42:02.224" v="4083"/>
          <ac:inkMkLst>
            <pc:docMk/>
            <pc:sldMk cId="3140207445" sldId="284"/>
            <ac:inkMk id="5" creationId="{492E1CA8-2469-0042-8774-8A42706FE8E8}"/>
          </ac:inkMkLst>
        </pc:inkChg>
        <pc:inkChg chg="add mod">
          <ac:chgData name="Mark Hanly" userId="67462bc7-2b51-4455-b2e7-b5f944a4684a" providerId="ADAL" clId="{5D265BE3-8CC0-C44C-8D38-A1C5BD388BE0}" dt="2020-11-10T05:42:02.224" v="4083"/>
          <ac:inkMkLst>
            <pc:docMk/>
            <pc:sldMk cId="3140207445" sldId="284"/>
            <ac:inkMk id="6" creationId="{64900FF3-9A24-0C4E-8D49-610C098167EC}"/>
          </ac:inkMkLst>
        </pc:inkChg>
        <pc:inkChg chg="add mod">
          <ac:chgData name="Mark Hanly" userId="67462bc7-2b51-4455-b2e7-b5f944a4684a" providerId="ADAL" clId="{5D265BE3-8CC0-C44C-8D38-A1C5BD388BE0}" dt="2020-11-10T05:42:02.224" v="4083"/>
          <ac:inkMkLst>
            <pc:docMk/>
            <pc:sldMk cId="3140207445" sldId="284"/>
            <ac:inkMk id="7" creationId="{49913FCE-C82E-EB4C-8391-61A8B274EE80}"/>
          </ac:inkMkLst>
        </pc:inkChg>
        <pc:inkChg chg="add mod">
          <ac:chgData name="Mark Hanly" userId="67462bc7-2b51-4455-b2e7-b5f944a4684a" providerId="ADAL" clId="{5D265BE3-8CC0-C44C-8D38-A1C5BD388BE0}" dt="2020-11-10T05:42:02.224" v="4083"/>
          <ac:inkMkLst>
            <pc:docMk/>
            <pc:sldMk cId="3140207445" sldId="284"/>
            <ac:inkMk id="8" creationId="{EA8BD6DA-4EC9-8C43-8200-189095CC05DE}"/>
          </ac:inkMkLst>
        </pc:inkChg>
        <pc:inkChg chg="add mod">
          <ac:chgData name="Mark Hanly" userId="67462bc7-2b51-4455-b2e7-b5f944a4684a" providerId="ADAL" clId="{5D265BE3-8CC0-C44C-8D38-A1C5BD388BE0}" dt="2020-11-10T05:42:02.224" v="4083"/>
          <ac:inkMkLst>
            <pc:docMk/>
            <pc:sldMk cId="3140207445" sldId="284"/>
            <ac:inkMk id="9" creationId="{466D3B24-2B57-FF4F-BB50-772259BA828E}"/>
          </ac:inkMkLst>
        </pc:inkChg>
        <pc:inkChg chg="add mod">
          <ac:chgData name="Mark Hanly" userId="67462bc7-2b51-4455-b2e7-b5f944a4684a" providerId="ADAL" clId="{5D265BE3-8CC0-C44C-8D38-A1C5BD388BE0}" dt="2020-11-10T05:42:02.224" v="4083"/>
          <ac:inkMkLst>
            <pc:docMk/>
            <pc:sldMk cId="3140207445" sldId="284"/>
            <ac:inkMk id="10" creationId="{7FF1A03D-C5A1-D54D-91CD-41A2081228A7}"/>
          </ac:inkMkLst>
        </pc:inkChg>
        <pc:inkChg chg="add mod">
          <ac:chgData name="Mark Hanly" userId="67462bc7-2b51-4455-b2e7-b5f944a4684a" providerId="ADAL" clId="{5D265BE3-8CC0-C44C-8D38-A1C5BD388BE0}" dt="2020-11-10T05:42:08.036" v="4085"/>
          <ac:inkMkLst>
            <pc:docMk/>
            <pc:sldMk cId="3140207445" sldId="284"/>
            <ac:inkMk id="12" creationId="{5F6D2EA2-8DE7-C045-A2B9-0FFF5278E714}"/>
          </ac:inkMkLst>
        </pc:inkChg>
        <pc:inkChg chg="add mod">
          <ac:chgData name="Mark Hanly" userId="67462bc7-2b51-4455-b2e7-b5f944a4684a" providerId="ADAL" clId="{5D265BE3-8CC0-C44C-8D38-A1C5BD388BE0}" dt="2020-11-10T05:42:08.036" v="4085"/>
          <ac:inkMkLst>
            <pc:docMk/>
            <pc:sldMk cId="3140207445" sldId="284"/>
            <ac:inkMk id="13" creationId="{D219A3A6-749F-1449-8373-7BEC752570DA}"/>
          </ac:inkMkLst>
        </pc:inkChg>
        <pc:inkChg chg="add mod">
          <ac:chgData name="Mark Hanly" userId="67462bc7-2b51-4455-b2e7-b5f944a4684a" providerId="ADAL" clId="{5D265BE3-8CC0-C44C-8D38-A1C5BD388BE0}" dt="2020-11-10T05:42:08.036" v="4085"/>
          <ac:inkMkLst>
            <pc:docMk/>
            <pc:sldMk cId="3140207445" sldId="284"/>
            <ac:inkMk id="15" creationId="{528D82D9-66B4-234D-91E3-417A27962982}"/>
          </ac:inkMkLst>
        </pc:inkChg>
        <pc:inkChg chg="add mod">
          <ac:chgData name="Mark Hanly" userId="67462bc7-2b51-4455-b2e7-b5f944a4684a" providerId="ADAL" clId="{5D265BE3-8CC0-C44C-8D38-A1C5BD388BE0}" dt="2020-11-10T05:42:08.036" v="4085"/>
          <ac:inkMkLst>
            <pc:docMk/>
            <pc:sldMk cId="3140207445" sldId="284"/>
            <ac:inkMk id="16" creationId="{981FA942-1C1F-FE44-86FC-5EAED0209A09}"/>
          </ac:inkMkLst>
        </pc:inkChg>
        <pc:inkChg chg="add mod">
          <ac:chgData name="Mark Hanly" userId="67462bc7-2b51-4455-b2e7-b5f944a4684a" providerId="ADAL" clId="{5D265BE3-8CC0-C44C-8D38-A1C5BD388BE0}" dt="2020-11-10T05:42:08.036" v="4085"/>
          <ac:inkMkLst>
            <pc:docMk/>
            <pc:sldMk cId="3140207445" sldId="284"/>
            <ac:inkMk id="17" creationId="{B1101A69-48FF-0F4D-A35D-A7CCEF57EF9B}"/>
          </ac:inkMkLst>
        </pc:inkChg>
        <pc:inkChg chg="add mod">
          <ac:chgData name="Mark Hanly" userId="67462bc7-2b51-4455-b2e7-b5f944a4684a" providerId="ADAL" clId="{5D265BE3-8CC0-C44C-8D38-A1C5BD388BE0}" dt="2020-11-10T05:42:02.224" v="4083"/>
          <ac:inkMkLst>
            <pc:docMk/>
            <pc:sldMk cId="3140207445" sldId="284"/>
            <ac:inkMk id="19" creationId="{B8BD8BB2-2DC0-C348-BCDE-4267C76B655A}"/>
          </ac:inkMkLst>
        </pc:inkChg>
        <pc:inkChg chg="add mod">
          <ac:chgData name="Mark Hanly" userId="67462bc7-2b51-4455-b2e7-b5f944a4684a" providerId="ADAL" clId="{5D265BE3-8CC0-C44C-8D38-A1C5BD388BE0}" dt="2020-11-10T05:42:08.036" v="4085"/>
          <ac:inkMkLst>
            <pc:docMk/>
            <pc:sldMk cId="3140207445" sldId="284"/>
            <ac:inkMk id="21" creationId="{FD8C5367-5BC0-CF43-897A-55B505F3AEAF}"/>
          </ac:inkMkLst>
        </pc:inkChg>
        <pc:inkChg chg="add">
          <ac:chgData name="Mark Hanly" userId="67462bc7-2b51-4455-b2e7-b5f944a4684a" providerId="ADAL" clId="{5D265BE3-8CC0-C44C-8D38-A1C5BD388BE0}" dt="2020-11-10T05:42:22.972" v="4086" actId="9405"/>
          <ac:inkMkLst>
            <pc:docMk/>
            <pc:sldMk cId="3140207445" sldId="284"/>
            <ac:inkMk id="23" creationId="{CC14B36D-2348-0C46-BACC-9E0C8682CDF1}"/>
          </ac:inkMkLst>
        </pc:inkChg>
        <pc:inkChg chg="add mod">
          <ac:chgData name="Mark Hanly" userId="67462bc7-2b51-4455-b2e7-b5f944a4684a" providerId="ADAL" clId="{5D265BE3-8CC0-C44C-8D38-A1C5BD388BE0}" dt="2020-11-10T05:42:30.430" v="4089"/>
          <ac:inkMkLst>
            <pc:docMk/>
            <pc:sldMk cId="3140207445" sldId="284"/>
            <ac:inkMk id="24" creationId="{9E041076-3303-5642-8D66-CCC5D5DF4A9A}"/>
          </ac:inkMkLst>
        </pc:inkChg>
        <pc:inkChg chg="add mod">
          <ac:chgData name="Mark Hanly" userId="67462bc7-2b51-4455-b2e7-b5f944a4684a" providerId="ADAL" clId="{5D265BE3-8CC0-C44C-8D38-A1C5BD388BE0}" dt="2020-11-10T05:42:30.430" v="4089"/>
          <ac:inkMkLst>
            <pc:docMk/>
            <pc:sldMk cId="3140207445" sldId="284"/>
            <ac:inkMk id="25" creationId="{78506759-999E-2347-B879-D71736232411}"/>
          </ac:inkMkLst>
        </pc:inkChg>
        <pc:inkChg chg="add">
          <ac:chgData name="Mark Hanly" userId="67462bc7-2b51-4455-b2e7-b5f944a4684a" providerId="ADAL" clId="{5D265BE3-8CC0-C44C-8D38-A1C5BD388BE0}" dt="2020-11-10T05:42:35.583" v="4090" actId="9405"/>
          <ac:inkMkLst>
            <pc:docMk/>
            <pc:sldMk cId="3140207445" sldId="284"/>
            <ac:inkMk id="27" creationId="{839BB265-7B7E-B444-A4F4-A627D23253E4}"/>
          </ac:inkMkLst>
        </pc:inkChg>
        <pc:inkChg chg="del">
          <ac:chgData name="Mark Hanly" userId="67462bc7-2b51-4455-b2e7-b5f944a4684a" providerId="ADAL" clId="{5D265BE3-8CC0-C44C-8D38-A1C5BD388BE0}" dt="2020-11-10T04:24:22.994" v="2912"/>
          <ac:inkMkLst>
            <pc:docMk/>
            <pc:sldMk cId="3140207445" sldId="284"/>
            <ac:inkMk id="379" creationId="{42770549-795A-044E-8ACE-428BF1988AD7}"/>
          </ac:inkMkLst>
        </pc:inkChg>
        <pc:inkChg chg="del">
          <ac:chgData name="Mark Hanly" userId="67462bc7-2b51-4455-b2e7-b5f944a4684a" providerId="ADAL" clId="{5D265BE3-8CC0-C44C-8D38-A1C5BD388BE0}" dt="2020-11-10T04:24:22.994" v="2913"/>
          <ac:inkMkLst>
            <pc:docMk/>
            <pc:sldMk cId="3140207445" sldId="284"/>
            <ac:inkMk id="380" creationId="{0B502443-4061-7C43-8090-AF483D1E9BAC}"/>
          </ac:inkMkLst>
        </pc:inkChg>
        <pc:inkChg chg="del mod">
          <ac:chgData name="Mark Hanly" userId="67462bc7-2b51-4455-b2e7-b5f944a4684a" providerId="ADAL" clId="{5D265BE3-8CC0-C44C-8D38-A1C5BD388BE0}" dt="2020-11-10T04:24:22.996" v="2917"/>
          <ac:inkMkLst>
            <pc:docMk/>
            <pc:sldMk cId="3140207445" sldId="284"/>
            <ac:inkMk id="381" creationId="{3423569D-35EF-1C43-B0FE-6A8E4A6BC066}"/>
          </ac:inkMkLst>
        </pc:inkChg>
        <pc:inkChg chg="del mod">
          <ac:chgData name="Mark Hanly" userId="67462bc7-2b51-4455-b2e7-b5f944a4684a" providerId="ADAL" clId="{5D265BE3-8CC0-C44C-8D38-A1C5BD388BE0}" dt="2020-11-10T04:24:22.995" v="2915"/>
          <ac:inkMkLst>
            <pc:docMk/>
            <pc:sldMk cId="3140207445" sldId="284"/>
            <ac:inkMk id="382" creationId="{32EAC263-D2E8-3A46-98C2-9FD031DBEE18}"/>
          </ac:inkMkLst>
        </pc:inkChg>
        <pc:inkChg chg="del mod">
          <ac:chgData name="Mark Hanly" userId="67462bc7-2b51-4455-b2e7-b5f944a4684a" providerId="ADAL" clId="{5D265BE3-8CC0-C44C-8D38-A1C5BD388BE0}" dt="2020-11-10T04:24:22.998" v="2921"/>
          <ac:inkMkLst>
            <pc:docMk/>
            <pc:sldMk cId="3140207445" sldId="284"/>
            <ac:inkMk id="383" creationId="{F896406B-2A40-3E41-A693-6764B541138F}"/>
          </ac:inkMkLst>
        </pc:inkChg>
        <pc:inkChg chg="del mod">
          <ac:chgData name="Mark Hanly" userId="67462bc7-2b51-4455-b2e7-b5f944a4684a" providerId="ADAL" clId="{5D265BE3-8CC0-C44C-8D38-A1C5BD388BE0}" dt="2020-11-10T04:24:22.997" v="2918"/>
          <ac:inkMkLst>
            <pc:docMk/>
            <pc:sldMk cId="3140207445" sldId="284"/>
            <ac:inkMk id="384" creationId="{091EBB7A-FA76-4442-B998-CD93A54C8AB0}"/>
          </ac:inkMkLst>
        </pc:inkChg>
        <pc:inkChg chg="del">
          <ac:chgData name="Mark Hanly" userId="67462bc7-2b51-4455-b2e7-b5f944a4684a" providerId="ADAL" clId="{5D265BE3-8CC0-C44C-8D38-A1C5BD388BE0}" dt="2020-11-10T04:24:17.703" v="2910"/>
          <ac:inkMkLst>
            <pc:docMk/>
            <pc:sldMk cId="3140207445" sldId="284"/>
            <ac:inkMk id="385" creationId="{122DC2E9-0DBA-5A40-BE31-200A03472948}"/>
          </ac:inkMkLst>
        </pc:inkChg>
        <pc:inkChg chg="del mod">
          <ac:chgData name="Mark Hanly" userId="67462bc7-2b51-4455-b2e7-b5f944a4684a" providerId="ADAL" clId="{5D265BE3-8CC0-C44C-8D38-A1C5BD388BE0}" dt="2020-11-10T04:24:22.993" v="2911"/>
          <ac:inkMkLst>
            <pc:docMk/>
            <pc:sldMk cId="3140207445" sldId="284"/>
            <ac:inkMk id="386" creationId="{AEF66A39-71E9-2648-B625-B546F0AC7C0F}"/>
          </ac:inkMkLst>
        </pc:inkChg>
        <pc:inkChg chg="del mod">
          <ac:chgData name="Mark Hanly" userId="67462bc7-2b51-4455-b2e7-b5f944a4684a" providerId="ADAL" clId="{5D265BE3-8CC0-C44C-8D38-A1C5BD388BE0}" dt="2020-11-10T04:24:23" v="2925"/>
          <ac:inkMkLst>
            <pc:docMk/>
            <pc:sldMk cId="3140207445" sldId="284"/>
            <ac:inkMk id="387" creationId="{D0C10AE4-8198-C24E-808E-B096DD6F9D08}"/>
          </ac:inkMkLst>
        </pc:inkChg>
        <pc:inkChg chg="del mod">
          <ac:chgData name="Mark Hanly" userId="67462bc7-2b51-4455-b2e7-b5f944a4684a" providerId="ADAL" clId="{5D265BE3-8CC0-C44C-8D38-A1C5BD388BE0}" dt="2020-11-10T04:24:22.996" v="2916"/>
          <ac:inkMkLst>
            <pc:docMk/>
            <pc:sldMk cId="3140207445" sldId="284"/>
            <ac:inkMk id="388" creationId="{ABC02292-CF96-E046-91BA-0368527AEDDE}"/>
          </ac:inkMkLst>
        </pc:inkChg>
        <pc:inkChg chg="del">
          <ac:chgData name="Mark Hanly" userId="67462bc7-2b51-4455-b2e7-b5f944a4684a" providerId="ADAL" clId="{5D265BE3-8CC0-C44C-8D38-A1C5BD388BE0}" dt="2020-11-10T04:24:17.281" v="2909"/>
          <ac:inkMkLst>
            <pc:docMk/>
            <pc:sldMk cId="3140207445" sldId="284"/>
            <ac:inkMk id="389" creationId="{C5B00A62-72FE-D441-B892-6B3F5E981521}"/>
          </ac:inkMkLst>
        </pc:inkChg>
        <pc:inkChg chg="del">
          <ac:chgData name="Mark Hanly" userId="67462bc7-2b51-4455-b2e7-b5f944a4684a" providerId="ADAL" clId="{5D265BE3-8CC0-C44C-8D38-A1C5BD388BE0}" dt="2020-11-10T04:24:22.999" v="2924"/>
          <ac:inkMkLst>
            <pc:docMk/>
            <pc:sldMk cId="3140207445" sldId="284"/>
            <ac:inkMk id="391" creationId="{5D1946E5-60A0-8E44-9740-638531CB17A2}"/>
          </ac:inkMkLst>
        </pc:inkChg>
        <pc:inkChg chg="del">
          <ac:chgData name="Mark Hanly" userId="67462bc7-2b51-4455-b2e7-b5f944a4684a" providerId="ADAL" clId="{5D265BE3-8CC0-C44C-8D38-A1C5BD388BE0}" dt="2020-11-10T04:24:22.995" v="2914"/>
          <ac:inkMkLst>
            <pc:docMk/>
            <pc:sldMk cId="3140207445" sldId="284"/>
            <ac:inkMk id="392" creationId="{EDD3643F-0AE9-D94E-9E64-74570B70747E}"/>
          </ac:inkMkLst>
        </pc:inkChg>
        <pc:inkChg chg="del">
          <ac:chgData name="Mark Hanly" userId="67462bc7-2b51-4455-b2e7-b5f944a4684a" providerId="ADAL" clId="{5D265BE3-8CC0-C44C-8D38-A1C5BD388BE0}" dt="2020-11-10T04:24:22.997" v="2919"/>
          <ac:inkMkLst>
            <pc:docMk/>
            <pc:sldMk cId="3140207445" sldId="284"/>
            <ac:inkMk id="393" creationId="{9988E9F0-5257-FD46-ADF1-931D9F7ADF54}"/>
          </ac:inkMkLst>
        </pc:inkChg>
        <pc:inkChg chg="del">
          <ac:chgData name="Mark Hanly" userId="67462bc7-2b51-4455-b2e7-b5f944a4684a" providerId="ADAL" clId="{5D265BE3-8CC0-C44C-8D38-A1C5BD388BE0}" dt="2020-11-10T04:24:22.998" v="2922"/>
          <ac:inkMkLst>
            <pc:docMk/>
            <pc:sldMk cId="3140207445" sldId="284"/>
            <ac:inkMk id="394" creationId="{1A9871F5-497A-9F49-B97A-5F3D9EE32783}"/>
          </ac:inkMkLst>
        </pc:inkChg>
        <pc:inkChg chg="del mod">
          <ac:chgData name="Mark Hanly" userId="67462bc7-2b51-4455-b2e7-b5f944a4684a" providerId="ADAL" clId="{5D265BE3-8CC0-C44C-8D38-A1C5BD388BE0}" dt="2020-11-10T04:24:22.999" v="2923"/>
          <ac:inkMkLst>
            <pc:docMk/>
            <pc:sldMk cId="3140207445" sldId="284"/>
            <ac:inkMk id="395" creationId="{6EAF2CB4-8136-F343-8603-6E0C2C00E579}"/>
          </ac:inkMkLst>
        </pc:inkChg>
        <pc:inkChg chg="del">
          <ac:chgData name="Mark Hanly" userId="67462bc7-2b51-4455-b2e7-b5f944a4684a" providerId="ADAL" clId="{5D265BE3-8CC0-C44C-8D38-A1C5BD388BE0}" dt="2020-11-10T04:24:22.997" v="2920"/>
          <ac:inkMkLst>
            <pc:docMk/>
            <pc:sldMk cId="3140207445" sldId="284"/>
            <ac:inkMk id="397" creationId="{8D76F45C-1BFA-B446-A891-8EF46871E658}"/>
          </ac:inkMkLst>
        </pc:inkChg>
      </pc:sldChg>
      <pc:sldChg chg="addSp delSp modSp add mod">
        <pc:chgData name="Mark Hanly" userId="67462bc7-2b51-4455-b2e7-b5f944a4684a" providerId="ADAL" clId="{5D265BE3-8CC0-C44C-8D38-A1C5BD388BE0}" dt="2020-11-10T05:43:25.361" v="4103"/>
        <pc:sldMkLst>
          <pc:docMk/>
          <pc:sldMk cId="1464322621" sldId="285"/>
        </pc:sldMkLst>
        <pc:grpChg chg="del mod">
          <ac:chgData name="Mark Hanly" userId="67462bc7-2b51-4455-b2e7-b5f944a4684a" providerId="ADAL" clId="{5D265BE3-8CC0-C44C-8D38-A1C5BD388BE0}" dt="2020-11-10T05:43:22.218" v="4099"/>
          <ac:grpSpMkLst>
            <pc:docMk/>
            <pc:sldMk cId="1464322621" sldId="285"/>
            <ac:grpSpMk id="10" creationId="{B081FC14-55C5-6649-98D2-756F4F6872A5}"/>
          </ac:grpSpMkLst>
        </pc:grpChg>
        <pc:grpChg chg="del mod">
          <ac:chgData name="Mark Hanly" userId="67462bc7-2b51-4455-b2e7-b5f944a4684a" providerId="ADAL" clId="{5D265BE3-8CC0-C44C-8D38-A1C5BD388BE0}" dt="2020-11-10T05:43:25.361" v="4103"/>
          <ac:grpSpMkLst>
            <pc:docMk/>
            <pc:sldMk cId="1464322621" sldId="285"/>
            <ac:grpSpMk id="13" creationId="{8DEB6BA3-0B43-114D-BD17-C23EBD0329AE}"/>
          </ac:grpSpMkLst>
        </pc:grpChg>
        <pc:grpChg chg="mod">
          <ac:chgData name="Mark Hanly" userId="67462bc7-2b51-4455-b2e7-b5f944a4684a" providerId="ADAL" clId="{5D265BE3-8CC0-C44C-8D38-A1C5BD388BE0}" dt="2020-11-10T05:43:25.361" v="4103"/>
          <ac:grpSpMkLst>
            <pc:docMk/>
            <pc:sldMk cId="1464322621" sldId="285"/>
            <ac:grpSpMk id="17" creationId="{5D688E57-BDAE-F64A-8D6B-82F3A4DDD167}"/>
          </ac:grpSpMkLst>
        </pc:grpChg>
        <pc:grpChg chg="del mod">
          <ac:chgData name="Mark Hanly" userId="67462bc7-2b51-4455-b2e7-b5f944a4684a" providerId="ADAL" clId="{5D265BE3-8CC0-C44C-8D38-A1C5BD388BE0}" dt="2020-11-10T04:24:30.200" v="2927"/>
          <ac:grpSpMkLst>
            <pc:docMk/>
            <pc:sldMk cId="1464322621" sldId="285"/>
            <ac:grpSpMk id="37" creationId="{BA203320-458A-7E4F-8E94-54AE92E18B7A}"/>
          </ac:grpSpMkLst>
        </pc:grpChg>
        <pc:grpChg chg="del mod">
          <ac:chgData name="Mark Hanly" userId="67462bc7-2b51-4455-b2e7-b5f944a4684a" providerId="ADAL" clId="{5D265BE3-8CC0-C44C-8D38-A1C5BD388BE0}" dt="2020-11-10T04:24:30.202" v="2930"/>
          <ac:grpSpMkLst>
            <pc:docMk/>
            <pc:sldMk cId="1464322621" sldId="285"/>
            <ac:grpSpMk id="42" creationId="{312FF398-5D2A-E744-B824-0CE0D31EEDF9}"/>
          </ac:grpSpMkLst>
        </pc:grpChg>
        <pc:inkChg chg="add">
          <ac:chgData name="Mark Hanly" userId="67462bc7-2b51-4455-b2e7-b5f944a4684a" providerId="ADAL" clId="{5D265BE3-8CC0-C44C-8D38-A1C5BD388BE0}" dt="2020-11-10T05:42:58.573" v="4091" actId="9405"/>
          <ac:inkMkLst>
            <pc:docMk/>
            <pc:sldMk cId="1464322621" sldId="285"/>
            <ac:inkMk id="5" creationId="{106232A6-2BF3-AE46-8D8F-C4AF0971E8B7}"/>
          </ac:inkMkLst>
        </pc:inkChg>
        <pc:inkChg chg="add">
          <ac:chgData name="Mark Hanly" userId="67462bc7-2b51-4455-b2e7-b5f944a4684a" providerId="ADAL" clId="{5D265BE3-8CC0-C44C-8D38-A1C5BD388BE0}" dt="2020-11-10T05:43:08.520" v="4092" actId="9405"/>
          <ac:inkMkLst>
            <pc:docMk/>
            <pc:sldMk cId="1464322621" sldId="285"/>
            <ac:inkMk id="6" creationId="{E02291C4-3C50-A74C-8B88-275FCC04DDE9}"/>
          </ac:inkMkLst>
        </pc:inkChg>
        <pc:inkChg chg="add mod">
          <ac:chgData name="Mark Hanly" userId="67462bc7-2b51-4455-b2e7-b5f944a4684a" providerId="ADAL" clId="{5D265BE3-8CC0-C44C-8D38-A1C5BD388BE0}" dt="2020-11-10T05:43:25.361" v="4103"/>
          <ac:inkMkLst>
            <pc:docMk/>
            <pc:sldMk cId="1464322621" sldId="285"/>
            <ac:inkMk id="7" creationId="{96754845-4BA9-EC46-9881-F783E4984318}"/>
          </ac:inkMkLst>
        </pc:inkChg>
        <pc:inkChg chg="add mod">
          <ac:chgData name="Mark Hanly" userId="67462bc7-2b51-4455-b2e7-b5f944a4684a" providerId="ADAL" clId="{5D265BE3-8CC0-C44C-8D38-A1C5BD388BE0}" dt="2020-11-10T05:43:25.361" v="4103"/>
          <ac:inkMkLst>
            <pc:docMk/>
            <pc:sldMk cId="1464322621" sldId="285"/>
            <ac:inkMk id="8" creationId="{2F26EAA0-9E23-464F-A714-7346E8C29E58}"/>
          </ac:inkMkLst>
        </pc:inkChg>
        <pc:inkChg chg="add mod">
          <ac:chgData name="Mark Hanly" userId="67462bc7-2b51-4455-b2e7-b5f944a4684a" providerId="ADAL" clId="{5D265BE3-8CC0-C44C-8D38-A1C5BD388BE0}" dt="2020-11-10T05:43:25.361" v="4103"/>
          <ac:inkMkLst>
            <pc:docMk/>
            <pc:sldMk cId="1464322621" sldId="285"/>
            <ac:inkMk id="9" creationId="{E7FC32E9-0C48-6A40-A63B-A0BCE919FF20}"/>
          </ac:inkMkLst>
        </pc:inkChg>
        <pc:inkChg chg="add mod">
          <ac:chgData name="Mark Hanly" userId="67462bc7-2b51-4455-b2e7-b5f944a4684a" providerId="ADAL" clId="{5D265BE3-8CC0-C44C-8D38-A1C5BD388BE0}" dt="2020-11-10T05:43:25.361" v="4103"/>
          <ac:inkMkLst>
            <pc:docMk/>
            <pc:sldMk cId="1464322621" sldId="285"/>
            <ac:inkMk id="11" creationId="{DF27CDC5-CBAF-054B-9761-E3EFBC2482F8}"/>
          </ac:inkMkLst>
        </pc:inkChg>
        <pc:inkChg chg="add mod">
          <ac:chgData name="Mark Hanly" userId="67462bc7-2b51-4455-b2e7-b5f944a4684a" providerId="ADAL" clId="{5D265BE3-8CC0-C44C-8D38-A1C5BD388BE0}" dt="2020-11-10T05:43:25.361" v="4103"/>
          <ac:inkMkLst>
            <pc:docMk/>
            <pc:sldMk cId="1464322621" sldId="285"/>
            <ac:inkMk id="12" creationId="{E36C820A-BE09-FE49-A6C2-E7DF7B821FC0}"/>
          </ac:inkMkLst>
        </pc:inkChg>
        <pc:inkChg chg="add mod">
          <ac:chgData name="Mark Hanly" userId="67462bc7-2b51-4455-b2e7-b5f944a4684a" providerId="ADAL" clId="{5D265BE3-8CC0-C44C-8D38-A1C5BD388BE0}" dt="2020-11-10T05:43:25.361" v="4103"/>
          <ac:inkMkLst>
            <pc:docMk/>
            <pc:sldMk cId="1464322621" sldId="285"/>
            <ac:inkMk id="14" creationId="{25C98B5F-C242-524C-8C7A-F76F7874A7D2}"/>
          </ac:inkMkLst>
        </pc:inkChg>
        <pc:inkChg chg="add mod">
          <ac:chgData name="Mark Hanly" userId="67462bc7-2b51-4455-b2e7-b5f944a4684a" providerId="ADAL" clId="{5D265BE3-8CC0-C44C-8D38-A1C5BD388BE0}" dt="2020-11-10T05:43:25.361" v="4103"/>
          <ac:inkMkLst>
            <pc:docMk/>
            <pc:sldMk cId="1464322621" sldId="285"/>
            <ac:inkMk id="15" creationId="{864C6FAC-8382-0B48-8AF3-692652FD41BF}"/>
          </ac:inkMkLst>
        </pc:inkChg>
        <pc:inkChg chg="add mod">
          <ac:chgData name="Mark Hanly" userId="67462bc7-2b51-4455-b2e7-b5f944a4684a" providerId="ADAL" clId="{5D265BE3-8CC0-C44C-8D38-A1C5BD388BE0}" dt="2020-11-10T05:43:25.361" v="4103"/>
          <ac:inkMkLst>
            <pc:docMk/>
            <pc:sldMk cId="1464322621" sldId="285"/>
            <ac:inkMk id="16" creationId="{1495EF9B-E89E-5D48-8BED-0696528F42C6}"/>
          </ac:inkMkLst>
        </pc:inkChg>
        <pc:inkChg chg="del">
          <ac:chgData name="Mark Hanly" userId="67462bc7-2b51-4455-b2e7-b5f944a4684a" providerId="ADAL" clId="{5D265BE3-8CC0-C44C-8D38-A1C5BD388BE0}" dt="2020-11-10T04:24:30.202" v="2929"/>
          <ac:inkMkLst>
            <pc:docMk/>
            <pc:sldMk cId="1464322621" sldId="285"/>
            <ac:inkMk id="32" creationId="{CCD169B2-E4FC-C549-8113-DDBAAE98EC14}"/>
          </ac:inkMkLst>
        </pc:inkChg>
        <pc:inkChg chg="del">
          <ac:chgData name="Mark Hanly" userId="67462bc7-2b51-4455-b2e7-b5f944a4684a" providerId="ADAL" clId="{5D265BE3-8CC0-C44C-8D38-A1C5BD388BE0}" dt="2020-11-10T04:24:30.199" v="2926"/>
          <ac:inkMkLst>
            <pc:docMk/>
            <pc:sldMk cId="1464322621" sldId="285"/>
            <ac:inkMk id="33" creationId="{68518E4C-22B5-9F4C-AD67-A1B0F716B1CE}"/>
          </ac:inkMkLst>
        </pc:inkChg>
        <pc:inkChg chg="del mod">
          <ac:chgData name="Mark Hanly" userId="67462bc7-2b51-4455-b2e7-b5f944a4684a" providerId="ADAL" clId="{5D265BE3-8CC0-C44C-8D38-A1C5BD388BE0}" dt="2020-11-10T04:24:30.203" v="2931"/>
          <ac:inkMkLst>
            <pc:docMk/>
            <pc:sldMk cId="1464322621" sldId="285"/>
            <ac:inkMk id="34" creationId="{64CC9C65-0D81-9442-87EB-60CABA7E6353}"/>
          </ac:inkMkLst>
        </pc:inkChg>
        <pc:inkChg chg="del mod">
          <ac:chgData name="Mark Hanly" userId="67462bc7-2b51-4455-b2e7-b5f944a4684a" providerId="ADAL" clId="{5D265BE3-8CC0-C44C-8D38-A1C5BD388BE0}" dt="2020-11-10T04:24:30.200" v="2927"/>
          <ac:inkMkLst>
            <pc:docMk/>
            <pc:sldMk cId="1464322621" sldId="285"/>
            <ac:inkMk id="36" creationId="{910D9461-EEB8-CA4E-AA89-9751432DE897}"/>
          </ac:inkMkLst>
        </pc:inkChg>
        <pc:inkChg chg="del">
          <ac:chgData name="Mark Hanly" userId="67462bc7-2b51-4455-b2e7-b5f944a4684a" providerId="ADAL" clId="{5D265BE3-8CC0-C44C-8D38-A1C5BD388BE0}" dt="2020-11-10T04:24:30.201" v="2928"/>
          <ac:inkMkLst>
            <pc:docMk/>
            <pc:sldMk cId="1464322621" sldId="285"/>
            <ac:inkMk id="38" creationId="{B16C6717-F734-1D43-979C-0264B7819638}"/>
          </ac:inkMkLst>
        </pc:inkChg>
        <pc:inkChg chg="del mod">
          <ac:chgData name="Mark Hanly" userId="67462bc7-2b51-4455-b2e7-b5f944a4684a" providerId="ADAL" clId="{5D265BE3-8CC0-C44C-8D38-A1C5BD388BE0}" dt="2020-11-10T04:24:30.203" v="2932"/>
          <ac:inkMkLst>
            <pc:docMk/>
            <pc:sldMk cId="1464322621" sldId="285"/>
            <ac:inkMk id="39" creationId="{41445C8B-479F-C54A-9470-CD6FCC3B3DFD}"/>
          </ac:inkMkLst>
        </pc:inkChg>
        <pc:inkChg chg="del mod">
          <ac:chgData name="Mark Hanly" userId="67462bc7-2b51-4455-b2e7-b5f944a4684a" providerId="ADAL" clId="{5D265BE3-8CC0-C44C-8D38-A1C5BD388BE0}" dt="2020-11-10T04:24:30.202" v="2930"/>
          <ac:inkMkLst>
            <pc:docMk/>
            <pc:sldMk cId="1464322621" sldId="285"/>
            <ac:inkMk id="41" creationId="{75650EFB-D2DF-AA47-8855-AA5351096EED}"/>
          </ac:inkMkLst>
        </pc:inkChg>
      </pc:sldChg>
      <pc:sldChg chg="addSp delSp modSp add mod modNotesTx">
        <pc:chgData name="Mark Hanly" userId="67462bc7-2b51-4455-b2e7-b5f944a4684a" providerId="ADAL" clId="{5D265BE3-8CC0-C44C-8D38-A1C5BD388BE0}" dt="2020-11-10T05:44:27.626" v="4107" actId="9405"/>
        <pc:sldMkLst>
          <pc:docMk/>
          <pc:sldMk cId="818686644" sldId="286"/>
        </pc:sldMkLst>
        <pc:grpChg chg="mod">
          <ac:chgData name="Mark Hanly" userId="67462bc7-2b51-4455-b2e7-b5f944a4684a" providerId="ADAL" clId="{5D265BE3-8CC0-C44C-8D38-A1C5BD388BE0}" dt="2020-11-10T05:43:58.074" v="4106"/>
          <ac:grpSpMkLst>
            <pc:docMk/>
            <pc:sldMk cId="818686644" sldId="286"/>
            <ac:grpSpMk id="7" creationId="{0F95E56D-EFB5-4F48-A518-E44B81AFBCE1}"/>
          </ac:grpSpMkLst>
        </pc:grpChg>
        <pc:grpChg chg="del mod">
          <ac:chgData name="Mark Hanly" userId="67462bc7-2b51-4455-b2e7-b5f944a4684a" providerId="ADAL" clId="{5D265BE3-8CC0-C44C-8D38-A1C5BD388BE0}" dt="2020-11-10T04:24:38.497" v="2945"/>
          <ac:grpSpMkLst>
            <pc:docMk/>
            <pc:sldMk cId="818686644" sldId="286"/>
            <ac:grpSpMk id="76" creationId="{C421A0AE-4EB3-6E4C-857C-E3E418B8A37B}"/>
          </ac:grpSpMkLst>
        </pc:grpChg>
        <pc:grpChg chg="del mod">
          <ac:chgData name="Mark Hanly" userId="67462bc7-2b51-4455-b2e7-b5f944a4684a" providerId="ADAL" clId="{5D265BE3-8CC0-C44C-8D38-A1C5BD388BE0}" dt="2020-11-10T04:24:38.506" v="2963"/>
          <ac:grpSpMkLst>
            <pc:docMk/>
            <pc:sldMk cId="818686644" sldId="286"/>
            <ac:grpSpMk id="77" creationId="{FF3C799A-28E8-3048-BB1E-923A905B16A3}"/>
          </ac:grpSpMkLst>
        </pc:grpChg>
        <pc:grpChg chg="del mod">
          <ac:chgData name="Mark Hanly" userId="67462bc7-2b51-4455-b2e7-b5f944a4684a" providerId="ADAL" clId="{5D265BE3-8CC0-C44C-8D38-A1C5BD388BE0}" dt="2020-11-10T04:24:38.506" v="2964"/>
          <ac:grpSpMkLst>
            <pc:docMk/>
            <pc:sldMk cId="818686644" sldId="286"/>
            <ac:grpSpMk id="87" creationId="{F31BC43D-CF2D-184A-9EE0-E8CE749453EF}"/>
          </ac:grpSpMkLst>
        </pc:grpChg>
        <pc:inkChg chg="add mod">
          <ac:chgData name="Mark Hanly" userId="67462bc7-2b51-4455-b2e7-b5f944a4684a" providerId="ADAL" clId="{5D265BE3-8CC0-C44C-8D38-A1C5BD388BE0}" dt="2020-11-10T05:43:58.074" v="4106"/>
          <ac:inkMkLst>
            <pc:docMk/>
            <pc:sldMk cId="818686644" sldId="286"/>
            <ac:inkMk id="5" creationId="{CC2A4EF8-8BEA-484B-A4A3-48A8BB073DBF}"/>
          </ac:inkMkLst>
        </pc:inkChg>
        <pc:inkChg chg="add mod">
          <ac:chgData name="Mark Hanly" userId="67462bc7-2b51-4455-b2e7-b5f944a4684a" providerId="ADAL" clId="{5D265BE3-8CC0-C44C-8D38-A1C5BD388BE0}" dt="2020-11-10T05:43:58.074" v="4106"/>
          <ac:inkMkLst>
            <pc:docMk/>
            <pc:sldMk cId="818686644" sldId="286"/>
            <ac:inkMk id="6" creationId="{9D3FFB21-F0B6-4441-9BD5-2F91321D046B}"/>
          </ac:inkMkLst>
        </pc:inkChg>
        <pc:inkChg chg="add">
          <ac:chgData name="Mark Hanly" userId="67462bc7-2b51-4455-b2e7-b5f944a4684a" providerId="ADAL" clId="{5D265BE3-8CC0-C44C-8D38-A1C5BD388BE0}" dt="2020-11-10T05:44:27.626" v="4107" actId="9405"/>
          <ac:inkMkLst>
            <pc:docMk/>
            <pc:sldMk cId="818686644" sldId="286"/>
            <ac:inkMk id="8" creationId="{3ACE3E17-3DE3-504C-A966-514CEB6DCD56}"/>
          </ac:inkMkLst>
        </pc:inkChg>
        <pc:inkChg chg="del">
          <ac:chgData name="Mark Hanly" userId="67462bc7-2b51-4455-b2e7-b5f944a4684a" providerId="ADAL" clId="{5D265BE3-8CC0-C44C-8D38-A1C5BD388BE0}" dt="2020-11-10T04:24:38.495" v="2941"/>
          <ac:inkMkLst>
            <pc:docMk/>
            <pc:sldMk cId="818686644" sldId="286"/>
            <ac:inkMk id="47" creationId="{8D6F8E7C-A9EE-0643-8C5D-1C0615005436}"/>
          </ac:inkMkLst>
        </pc:inkChg>
        <pc:inkChg chg="del">
          <ac:chgData name="Mark Hanly" userId="67462bc7-2b51-4455-b2e7-b5f944a4684a" providerId="ADAL" clId="{5D265BE3-8CC0-C44C-8D38-A1C5BD388BE0}" dt="2020-11-10T04:24:38.492" v="2935"/>
          <ac:inkMkLst>
            <pc:docMk/>
            <pc:sldMk cId="818686644" sldId="286"/>
            <ac:inkMk id="48" creationId="{F354219D-ABC0-9C42-9554-31137E42DB03}"/>
          </ac:inkMkLst>
        </pc:inkChg>
        <pc:inkChg chg="del">
          <ac:chgData name="Mark Hanly" userId="67462bc7-2b51-4455-b2e7-b5f944a4684a" providerId="ADAL" clId="{5D265BE3-8CC0-C44C-8D38-A1C5BD388BE0}" dt="2020-11-10T04:24:38.501" v="2953"/>
          <ac:inkMkLst>
            <pc:docMk/>
            <pc:sldMk cId="818686644" sldId="286"/>
            <ac:inkMk id="49" creationId="{8E1AC5E4-0EAE-014F-BC4B-86059E9231D6}"/>
          </ac:inkMkLst>
        </pc:inkChg>
        <pc:inkChg chg="del">
          <ac:chgData name="Mark Hanly" userId="67462bc7-2b51-4455-b2e7-b5f944a4684a" providerId="ADAL" clId="{5D265BE3-8CC0-C44C-8D38-A1C5BD388BE0}" dt="2020-11-10T04:24:38.496" v="2943"/>
          <ac:inkMkLst>
            <pc:docMk/>
            <pc:sldMk cId="818686644" sldId="286"/>
            <ac:inkMk id="51" creationId="{F7E356A8-3674-514B-AF02-358114592F00}"/>
          </ac:inkMkLst>
        </pc:inkChg>
        <pc:inkChg chg="del">
          <ac:chgData name="Mark Hanly" userId="67462bc7-2b51-4455-b2e7-b5f944a4684a" providerId="ADAL" clId="{5D265BE3-8CC0-C44C-8D38-A1C5BD388BE0}" dt="2020-11-10T04:24:38.490" v="2933"/>
          <ac:inkMkLst>
            <pc:docMk/>
            <pc:sldMk cId="818686644" sldId="286"/>
            <ac:inkMk id="52" creationId="{54B0CF5B-127C-AB4B-96A8-D9E6363A99DB}"/>
          </ac:inkMkLst>
        </pc:inkChg>
        <pc:inkChg chg="del mod">
          <ac:chgData name="Mark Hanly" userId="67462bc7-2b51-4455-b2e7-b5f944a4684a" providerId="ADAL" clId="{5D265BE3-8CC0-C44C-8D38-A1C5BD388BE0}" dt="2020-11-10T04:24:38.506" v="2963"/>
          <ac:inkMkLst>
            <pc:docMk/>
            <pc:sldMk cId="818686644" sldId="286"/>
            <ac:inkMk id="53" creationId="{208FF4DC-4E0A-A249-B7C8-DDF76680ADB8}"/>
          </ac:inkMkLst>
        </pc:inkChg>
        <pc:inkChg chg="del mod">
          <ac:chgData name="Mark Hanly" userId="67462bc7-2b51-4455-b2e7-b5f944a4684a" providerId="ADAL" clId="{5D265BE3-8CC0-C44C-8D38-A1C5BD388BE0}" dt="2020-11-10T04:24:38.499" v="2950"/>
          <ac:inkMkLst>
            <pc:docMk/>
            <pc:sldMk cId="818686644" sldId="286"/>
            <ac:inkMk id="54" creationId="{91C76368-B337-894C-A003-77BE3098672C}"/>
          </ac:inkMkLst>
        </pc:inkChg>
        <pc:inkChg chg="del mod">
          <ac:chgData name="Mark Hanly" userId="67462bc7-2b51-4455-b2e7-b5f944a4684a" providerId="ADAL" clId="{5D265BE3-8CC0-C44C-8D38-A1C5BD388BE0}" dt="2020-11-10T04:24:38.495" v="2942"/>
          <ac:inkMkLst>
            <pc:docMk/>
            <pc:sldMk cId="818686644" sldId="286"/>
            <ac:inkMk id="55" creationId="{281F9D59-1E47-C84F-A103-D5B72E0D9497}"/>
          </ac:inkMkLst>
        </pc:inkChg>
        <pc:inkChg chg="del mod">
          <ac:chgData name="Mark Hanly" userId="67462bc7-2b51-4455-b2e7-b5f944a4684a" providerId="ADAL" clId="{5D265BE3-8CC0-C44C-8D38-A1C5BD388BE0}" dt="2020-11-10T04:24:38.491" v="2934"/>
          <ac:inkMkLst>
            <pc:docMk/>
            <pc:sldMk cId="818686644" sldId="286"/>
            <ac:inkMk id="56" creationId="{6E9F1EFD-37C8-8643-8578-47CB7EFF3CB3}"/>
          </ac:inkMkLst>
        </pc:inkChg>
        <pc:inkChg chg="del mod">
          <ac:chgData name="Mark Hanly" userId="67462bc7-2b51-4455-b2e7-b5f944a4684a" providerId="ADAL" clId="{5D265BE3-8CC0-C44C-8D38-A1C5BD388BE0}" dt="2020-11-10T04:24:38.499" v="2949"/>
          <ac:inkMkLst>
            <pc:docMk/>
            <pc:sldMk cId="818686644" sldId="286"/>
            <ac:inkMk id="57" creationId="{960B0FE1-D576-F34E-8F29-8544BE30A975}"/>
          </ac:inkMkLst>
        </pc:inkChg>
        <pc:inkChg chg="del mod">
          <ac:chgData name="Mark Hanly" userId="67462bc7-2b51-4455-b2e7-b5f944a4684a" providerId="ADAL" clId="{5D265BE3-8CC0-C44C-8D38-A1C5BD388BE0}" dt="2020-11-10T04:24:38.500" v="2952"/>
          <ac:inkMkLst>
            <pc:docMk/>
            <pc:sldMk cId="818686644" sldId="286"/>
            <ac:inkMk id="58" creationId="{1536B369-8941-074B-97BA-9026DE4F6108}"/>
          </ac:inkMkLst>
        </pc:inkChg>
        <pc:inkChg chg="del mod">
          <ac:chgData name="Mark Hanly" userId="67462bc7-2b51-4455-b2e7-b5f944a4684a" providerId="ADAL" clId="{5D265BE3-8CC0-C44C-8D38-A1C5BD388BE0}" dt="2020-11-10T04:24:38.498" v="2947"/>
          <ac:inkMkLst>
            <pc:docMk/>
            <pc:sldMk cId="818686644" sldId="286"/>
            <ac:inkMk id="59" creationId="{CBC47FBA-CF1C-8841-93DB-50D5C8810564}"/>
          </ac:inkMkLst>
        </pc:inkChg>
        <pc:inkChg chg="del mod">
          <ac:chgData name="Mark Hanly" userId="67462bc7-2b51-4455-b2e7-b5f944a4684a" providerId="ADAL" clId="{5D265BE3-8CC0-C44C-8D38-A1C5BD388BE0}" dt="2020-11-10T04:24:38.494" v="2940"/>
          <ac:inkMkLst>
            <pc:docMk/>
            <pc:sldMk cId="818686644" sldId="286"/>
            <ac:inkMk id="60" creationId="{BB75461D-43CF-7C4C-B4F1-8BEC827E71D0}"/>
          </ac:inkMkLst>
        </pc:inkChg>
        <pc:inkChg chg="del mod">
          <ac:chgData name="Mark Hanly" userId="67462bc7-2b51-4455-b2e7-b5f944a4684a" providerId="ADAL" clId="{5D265BE3-8CC0-C44C-8D38-A1C5BD388BE0}" dt="2020-11-10T04:24:38.507" v="2965"/>
          <ac:inkMkLst>
            <pc:docMk/>
            <pc:sldMk cId="818686644" sldId="286"/>
            <ac:inkMk id="62" creationId="{356B5D5D-AD13-2742-A080-ADBF2EB95187}"/>
          </ac:inkMkLst>
        </pc:inkChg>
        <pc:inkChg chg="del">
          <ac:chgData name="Mark Hanly" userId="67462bc7-2b51-4455-b2e7-b5f944a4684a" providerId="ADAL" clId="{5D265BE3-8CC0-C44C-8D38-A1C5BD388BE0}" dt="2020-11-10T04:24:38.492" v="2936"/>
          <ac:inkMkLst>
            <pc:docMk/>
            <pc:sldMk cId="818686644" sldId="286"/>
            <ac:inkMk id="63" creationId="{1BBB0978-29B2-DB49-874F-8D7DA5AC509B}"/>
          </ac:inkMkLst>
        </pc:inkChg>
        <pc:inkChg chg="del">
          <ac:chgData name="Mark Hanly" userId="67462bc7-2b51-4455-b2e7-b5f944a4684a" providerId="ADAL" clId="{5D265BE3-8CC0-C44C-8D38-A1C5BD388BE0}" dt="2020-11-10T04:24:38.505" v="2962"/>
          <ac:inkMkLst>
            <pc:docMk/>
            <pc:sldMk cId="818686644" sldId="286"/>
            <ac:inkMk id="64" creationId="{62A6C5EB-636C-994F-9E35-F5FE2113C6D3}"/>
          </ac:inkMkLst>
        </pc:inkChg>
        <pc:inkChg chg="del mod">
          <ac:chgData name="Mark Hanly" userId="67462bc7-2b51-4455-b2e7-b5f944a4684a" providerId="ADAL" clId="{5D265BE3-8CC0-C44C-8D38-A1C5BD388BE0}" dt="2020-11-10T04:24:38.502" v="2956"/>
          <ac:inkMkLst>
            <pc:docMk/>
            <pc:sldMk cId="818686644" sldId="286"/>
            <ac:inkMk id="65" creationId="{8C48033C-6873-C943-BD92-8C0BFFE4DACA}"/>
          </ac:inkMkLst>
        </pc:inkChg>
        <pc:inkChg chg="del">
          <ac:chgData name="Mark Hanly" userId="67462bc7-2b51-4455-b2e7-b5f944a4684a" providerId="ADAL" clId="{5D265BE3-8CC0-C44C-8D38-A1C5BD388BE0}" dt="2020-11-10T04:24:38.497" v="2945"/>
          <ac:inkMkLst>
            <pc:docMk/>
            <pc:sldMk cId="818686644" sldId="286"/>
            <ac:inkMk id="66" creationId="{B528BCC6-BEF8-F144-A5F5-E32B8F170238}"/>
          </ac:inkMkLst>
        </pc:inkChg>
        <pc:inkChg chg="del">
          <ac:chgData name="Mark Hanly" userId="67462bc7-2b51-4455-b2e7-b5f944a4684a" providerId="ADAL" clId="{5D265BE3-8CC0-C44C-8D38-A1C5BD388BE0}" dt="2020-11-10T04:24:38.500" v="2951"/>
          <ac:inkMkLst>
            <pc:docMk/>
            <pc:sldMk cId="818686644" sldId="286"/>
            <ac:inkMk id="67" creationId="{4C18C58E-B6DB-4C42-AB57-99E5FBFAB739}"/>
          </ac:inkMkLst>
        </pc:inkChg>
        <pc:inkChg chg="del">
          <ac:chgData name="Mark Hanly" userId="67462bc7-2b51-4455-b2e7-b5f944a4684a" providerId="ADAL" clId="{5D265BE3-8CC0-C44C-8D38-A1C5BD388BE0}" dt="2020-11-10T04:24:38.497" v="2946"/>
          <ac:inkMkLst>
            <pc:docMk/>
            <pc:sldMk cId="818686644" sldId="286"/>
            <ac:inkMk id="68" creationId="{7A57292B-B4EA-314C-ABAE-1B09621A1DBA}"/>
          </ac:inkMkLst>
        </pc:inkChg>
        <pc:inkChg chg="del">
          <ac:chgData name="Mark Hanly" userId="67462bc7-2b51-4455-b2e7-b5f944a4684a" providerId="ADAL" clId="{5D265BE3-8CC0-C44C-8D38-A1C5BD388BE0}" dt="2020-11-10T04:24:38.501" v="2954"/>
          <ac:inkMkLst>
            <pc:docMk/>
            <pc:sldMk cId="818686644" sldId="286"/>
            <ac:inkMk id="69" creationId="{BA442BD3-5A3C-1840-BE32-D70E85D3D90A}"/>
          </ac:inkMkLst>
        </pc:inkChg>
        <pc:inkChg chg="del">
          <ac:chgData name="Mark Hanly" userId="67462bc7-2b51-4455-b2e7-b5f944a4684a" providerId="ADAL" clId="{5D265BE3-8CC0-C44C-8D38-A1C5BD388BE0}" dt="2020-11-10T04:24:38.493" v="2937"/>
          <ac:inkMkLst>
            <pc:docMk/>
            <pc:sldMk cId="818686644" sldId="286"/>
            <ac:inkMk id="70" creationId="{A20831BD-1B6A-9349-811F-7F3BEB40BEF8}"/>
          </ac:inkMkLst>
        </pc:inkChg>
        <pc:inkChg chg="del">
          <ac:chgData name="Mark Hanly" userId="67462bc7-2b51-4455-b2e7-b5f944a4684a" providerId="ADAL" clId="{5D265BE3-8CC0-C44C-8D38-A1C5BD388BE0}" dt="2020-11-10T04:24:38.504" v="2959"/>
          <ac:inkMkLst>
            <pc:docMk/>
            <pc:sldMk cId="818686644" sldId="286"/>
            <ac:inkMk id="71" creationId="{95D5379A-74BD-0747-819B-A50D6960985D}"/>
          </ac:inkMkLst>
        </pc:inkChg>
        <pc:inkChg chg="del">
          <ac:chgData name="Mark Hanly" userId="67462bc7-2b51-4455-b2e7-b5f944a4684a" providerId="ADAL" clId="{5D265BE3-8CC0-C44C-8D38-A1C5BD388BE0}" dt="2020-11-10T04:24:38.504" v="2960"/>
          <ac:inkMkLst>
            <pc:docMk/>
            <pc:sldMk cId="818686644" sldId="286"/>
            <ac:inkMk id="72" creationId="{B5307C8B-7C72-3A46-A438-5DD5976E3687}"/>
          </ac:inkMkLst>
        </pc:inkChg>
        <pc:inkChg chg="del">
          <ac:chgData name="Mark Hanly" userId="67462bc7-2b51-4455-b2e7-b5f944a4684a" providerId="ADAL" clId="{5D265BE3-8CC0-C44C-8D38-A1C5BD388BE0}" dt="2020-11-10T04:24:38.493" v="2938"/>
          <ac:inkMkLst>
            <pc:docMk/>
            <pc:sldMk cId="818686644" sldId="286"/>
            <ac:inkMk id="73" creationId="{68B8197E-AC07-EB4A-9592-2479583A4C5A}"/>
          </ac:inkMkLst>
        </pc:inkChg>
        <pc:inkChg chg="del mod">
          <ac:chgData name="Mark Hanly" userId="67462bc7-2b51-4455-b2e7-b5f944a4684a" providerId="ADAL" clId="{5D265BE3-8CC0-C44C-8D38-A1C5BD388BE0}" dt="2020-11-10T04:24:38.503" v="2957"/>
          <ac:inkMkLst>
            <pc:docMk/>
            <pc:sldMk cId="818686644" sldId="286"/>
            <ac:inkMk id="74" creationId="{33F17166-7E5B-4748-8128-0642289DF2CB}"/>
          </ac:inkMkLst>
        </pc:inkChg>
        <pc:inkChg chg="del mod">
          <ac:chgData name="Mark Hanly" userId="67462bc7-2b51-4455-b2e7-b5f944a4684a" providerId="ADAL" clId="{5D265BE3-8CC0-C44C-8D38-A1C5BD388BE0}" dt="2020-11-10T04:24:38.503" v="2958"/>
          <ac:inkMkLst>
            <pc:docMk/>
            <pc:sldMk cId="818686644" sldId="286"/>
            <ac:inkMk id="78" creationId="{31515073-5D44-DF4F-B35C-AFF9AD88C3E3}"/>
          </ac:inkMkLst>
        </pc:inkChg>
        <pc:inkChg chg="del mod">
          <ac:chgData name="Mark Hanly" userId="67462bc7-2b51-4455-b2e7-b5f944a4684a" providerId="ADAL" clId="{5D265BE3-8CC0-C44C-8D38-A1C5BD388BE0}" dt="2020-11-10T04:24:38.496" v="2944"/>
          <ac:inkMkLst>
            <pc:docMk/>
            <pc:sldMk cId="818686644" sldId="286"/>
            <ac:inkMk id="79" creationId="{63421EC0-FA27-E74D-96D1-0FD255A7B857}"/>
          </ac:inkMkLst>
        </pc:inkChg>
        <pc:inkChg chg="del mod">
          <ac:chgData name="Mark Hanly" userId="67462bc7-2b51-4455-b2e7-b5f944a4684a" providerId="ADAL" clId="{5D265BE3-8CC0-C44C-8D38-A1C5BD388BE0}" dt="2020-11-10T04:24:38.494" v="2939"/>
          <ac:inkMkLst>
            <pc:docMk/>
            <pc:sldMk cId="818686644" sldId="286"/>
            <ac:inkMk id="80" creationId="{0C85974F-A710-2A43-8948-26F9BE905748}"/>
          </ac:inkMkLst>
        </pc:inkChg>
        <pc:inkChg chg="del mod">
          <ac:chgData name="Mark Hanly" userId="67462bc7-2b51-4455-b2e7-b5f944a4684a" providerId="ADAL" clId="{5D265BE3-8CC0-C44C-8D38-A1C5BD388BE0}" dt="2020-11-10T04:24:38.506" v="2964"/>
          <ac:inkMkLst>
            <pc:docMk/>
            <pc:sldMk cId="818686644" sldId="286"/>
            <ac:inkMk id="81" creationId="{26B6D98D-57B5-FA48-AC73-8C842719594D}"/>
          </ac:inkMkLst>
        </pc:inkChg>
        <pc:inkChg chg="del mod">
          <ac:chgData name="Mark Hanly" userId="67462bc7-2b51-4455-b2e7-b5f944a4684a" providerId="ADAL" clId="{5D265BE3-8CC0-C44C-8D38-A1C5BD388BE0}" dt="2020-11-10T04:24:38.502" v="2955"/>
          <ac:inkMkLst>
            <pc:docMk/>
            <pc:sldMk cId="818686644" sldId="286"/>
            <ac:inkMk id="82" creationId="{B35944DD-6E80-9744-B9F8-EEF3E60CA858}"/>
          </ac:inkMkLst>
        </pc:inkChg>
        <pc:inkChg chg="del mod">
          <ac:chgData name="Mark Hanly" userId="67462bc7-2b51-4455-b2e7-b5f944a4684a" providerId="ADAL" clId="{5D265BE3-8CC0-C44C-8D38-A1C5BD388BE0}" dt="2020-11-10T04:24:38.498" v="2948"/>
          <ac:inkMkLst>
            <pc:docMk/>
            <pc:sldMk cId="818686644" sldId="286"/>
            <ac:inkMk id="83" creationId="{FEDC9672-71D2-DB47-A646-061E445283CA}"/>
          </ac:inkMkLst>
        </pc:inkChg>
        <pc:inkChg chg="del mod">
          <ac:chgData name="Mark Hanly" userId="67462bc7-2b51-4455-b2e7-b5f944a4684a" providerId="ADAL" clId="{5D265BE3-8CC0-C44C-8D38-A1C5BD388BE0}" dt="2020-11-10T04:24:38.507" v="2966"/>
          <ac:inkMkLst>
            <pc:docMk/>
            <pc:sldMk cId="818686644" sldId="286"/>
            <ac:inkMk id="84" creationId="{2CC874B4-DDBB-6C46-9A63-8AC1CE72B1F4}"/>
          </ac:inkMkLst>
        </pc:inkChg>
        <pc:inkChg chg="del mod">
          <ac:chgData name="Mark Hanly" userId="67462bc7-2b51-4455-b2e7-b5f944a4684a" providerId="ADAL" clId="{5D265BE3-8CC0-C44C-8D38-A1C5BD388BE0}" dt="2020-11-10T04:24:38.505" v="2961"/>
          <ac:inkMkLst>
            <pc:docMk/>
            <pc:sldMk cId="818686644" sldId="286"/>
            <ac:inkMk id="86" creationId="{25A1318B-CC5F-EC43-92DE-D85173DFF54E}"/>
          </ac:inkMkLst>
        </pc:inkChg>
      </pc:sldChg>
      <pc:sldChg chg="addSp delSp modSp add mod">
        <pc:chgData name="Mark Hanly" userId="67462bc7-2b51-4455-b2e7-b5f944a4684a" providerId="ADAL" clId="{5D265BE3-8CC0-C44C-8D38-A1C5BD388BE0}" dt="2020-11-10T05:46:10.710" v="4112" actId="9405"/>
        <pc:sldMkLst>
          <pc:docMk/>
          <pc:sldMk cId="3633501986" sldId="287"/>
        </pc:sldMkLst>
        <pc:grpChg chg="del mod">
          <ac:chgData name="Mark Hanly" userId="67462bc7-2b51-4455-b2e7-b5f944a4684a" providerId="ADAL" clId="{5D265BE3-8CC0-C44C-8D38-A1C5BD388BE0}" dt="2020-11-10T04:24:45.660" v="2989"/>
          <ac:grpSpMkLst>
            <pc:docMk/>
            <pc:sldMk cId="3633501986" sldId="287"/>
            <ac:grpSpMk id="38" creationId="{820A6501-9ADA-7043-8926-9820A76D4B9A}"/>
          </ac:grpSpMkLst>
        </pc:grpChg>
        <pc:grpChg chg="del mod">
          <ac:chgData name="Mark Hanly" userId="67462bc7-2b51-4455-b2e7-b5f944a4684a" providerId="ADAL" clId="{5D265BE3-8CC0-C44C-8D38-A1C5BD388BE0}" dt="2020-11-10T04:24:45.654" v="2978"/>
          <ac:grpSpMkLst>
            <pc:docMk/>
            <pc:sldMk cId="3633501986" sldId="287"/>
            <ac:grpSpMk id="45" creationId="{0F394B78-1227-1D4E-9623-9FF5BECBF794}"/>
          </ac:grpSpMkLst>
        </pc:grpChg>
        <pc:grpChg chg="del mod">
          <ac:chgData name="Mark Hanly" userId="67462bc7-2b51-4455-b2e7-b5f944a4684a" providerId="ADAL" clId="{5D265BE3-8CC0-C44C-8D38-A1C5BD388BE0}" dt="2020-11-10T04:24:45.653" v="2977"/>
          <ac:grpSpMkLst>
            <pc:docMk/>
            <pc:sldMk cId="3633501986" sldId="287"/>
            <ac:grpSpMk id="55" creationId="{9127C28E-11AC-8544-A846-B159599B53AD}"/>
          </ac:grpSpMkLst>
        </pc:grpChg>
        <pc:grpChg chg="del mod">
          <ac:chgData name="Mark Hanly" userId="67462bc7-2b51-4455-b2e7-b5f944a4684a" providerId="ADAL" clId="{5D265BE3-8CC0-C44C-8D38-A1C5BD388BE0}" dt="2020-11-10T04:24:45.649" v="2969"/>
          <ac:grpSpMkLst>
            <pc:docMk/>
            <pc:sldMk cId="3633501986" sldId="287"/>
            <ac:grpSpMk id="56" creationId="{377FB347-6582-DE49-A5F9-0C9F0164B27D}"/>
          </ac:grpSpMkLst>
        </pc:grpChg>
        <pc:inkChg chg="add">
          <ac:chgData name="Mark Hanly" userId="67462bc7-2b51-4455-b2e7-b5f944a4684a" providerId="ADAL" clId="{5D265BE3-8CC0-C44C-8D38-A1C5BD388BE0}" dt="2020-11-10T05:45:39.174" v="4108" actId="9405"/>
          <ac:inkMkLst>
            <pc:docMk/>
            <pc:sldMk cId="3633501986" sldId="287"/>
            <ac:inkMk id="5" creationId="{0C9DD93D-0FFE-F34B-B6F5-DBC5F0E726E2}"/>
          </ac:inkMkLst>
        </pc:inkChg>
        <pc:inkChg chg="add">
          <ac:chgData name="Mark Hanly" userId="67462bc7-2b51-4455-b2e7-b5f944a4684a" providerId="ADAL" clId="{5D265BE3-8CC0-C44C-8D38-A1C5BD388BE0}" dt="2020-11-10T05:45:44.463" v="4109" actId="9405"/>
          <ac:inkMkLst>
            <pc:docMk/>
            <pc:sldMk cId="3633501986" sldId="287"/>
            <ac:inkMk id="6" creationId="{720431D9-5A2C-D74D-86B2-D6E13FFB10CD}"/>
          </ac:inkMkLst>
        </pc:inkChg>
        <pc:inkChg chg="add">
          <ac:chgData name="Mark Hanly" userId="67462bc7-2b51-4455-b2e7-b5f944a4684a" providerId="ADAL" clId="{5D265BE3-8CC0-C44C-8D38-A1C5BD388BE0}" dt="2020-11-10T05:45:53.545" v="4110" actId="9405"/>
          <ac:inkMkLst>
            <pc:docMk/>
            <pc:sldMk cId="3633501986" sldId="287"/>
            <ac:inkMk id="7" creationId="{622C7D44-94BC-DF41-8A21-2F648CAF37FB}"/>
          </ac:inkMkLst>
        </pc:inkChg>
        <pc:inkChg chg="add">
          <ac:chgData name="Mark Hanly" userId="67462bc7-2b51-4455-b2e7-b5f944a4684a" providerId="ADAL" clId="{5D265BE3-8CC0-C44C-8D38-A1C5BD388BE0}" dt="2020-11-10T05:46:07.551" v="4111" actId="9405"/>
          <ac:inkMkLst>
            <pc:docMk/>
            <pc:sldMk cId="3633501986" sldId="287"/>
            <ac:inkMk id="8" creationId="{2C9B660D-A65D-B340-AF12-F2DB3603CE24}"/>
          </ac:inkMkLst>
        </pc:inkChg>
        <pc:inkChg chg="add">
          <ac:chgData name="Mark Hanly" userId="67462bc7-2b51-4455-b2e7-b5f944a4684a" providerId="ADAL" clId="{5D265BE3-8CC0-C44C-8D38-A1C5BD388BE0}" dt="2020-11-10T05:46:10.710" v="4112" actId="9405"/>
          <ac:inkMkLst>
            <pc:docMk/>
            <pc:sldMk cId="3633501986" sldId="287"/>
            <ac:inkMk id="9" creationId="{523F794B-2BFF-1F45-9FAF-9751F74C6DEA}"/>
          </ac:inkMkLst>
        </pc:inkChg>
        <pc:inkChg chg="del">
          <ac:chgData name="Mark Hanly" userId="67462bc7-2b51-4455-b2e7-b5f944a4684a" providerId="ADAL" clId="{5D265BE3-8CC0-C44C-8D38-A1C5BD388BE0}" dt="2020-11-10T04:24:45.656" v="2981"/>
          <ac:inkMkLst>
            <pc:docMk/>
            <pc:sldMk cId="3633501986" sldId="287"/>
            <ac:inkMk id="28" creationId="{2A56832C-2482-AC42-9B16-E8BEE791E074}"/>
          </ac:inkMkLst>
        </pc:inkChg>
        <pc:inkChg chg="del">
          <ac:chgData name="Mark Hanly" userId="67462bc7-2b51-4455-b2e7-b5f944a4684a" providerId="ADAL" clId="{5D265BE3-8CC0-C44C-8D38-A1C5BD388BE0}" dt="2020-11-10T04:24:45.648" v="2967"/>
          <ac:inkMkLst>
            <pc:docMk/>
            <pc:sldMk cId="3633501986" sldId="287"/>
            <ac:inkMk id="29" creationId="{6AA3F1F0-2B83-E64D-A241-8E7BAE2DCEE0}"/>
          </ac:inkMkLst>
        </pc:inkChg>
        <pc:inkChg chg="del mod">
          <ac:chgData name="Mark Hanly" userId="67462bc7-2b51-4455-b2e7-b5f944a4684a" providerId="ADAL" clId="{5D265BE3-8CC0-C44C-8D38-A1C5BD388BE0}" dt="2020-11-10T04:24:45.660" v="2989"/>
          <ac:inkMkLst>
            <pc:docMk/>
            <pc:sldMk cId="3633501986" sldId="287"/>
            <ac:inkMk id="30" creationId="{938CC67C-693C-D74B-BCAA-97FA1A4D3333}"/>
          </ac:inkMkLst>
        </pc:inkChg>
        <pc:inkChg chg="del mod">
          <ac:chgData name="Mark Hanly" userId="67462bc7-2b51-4455-b2e7-b5f944a4684a" providerId="ADAL" clId="{5D265BE3-8CC0-C44C-8D38-A1C5BD388BE0}" dt="2020-11-10T04:24:45.648" v="2968"/>
          <ac:inkMkLst>
            <pc:docMk/>
            <pc:sldMk cId="3633501986" sldId="287"/>
            <ac:inkMk id="31" creationId="{C5E9B751-F51D-764B-A2DF-257689B085FE}"/>
          </ac:inkMkLst>
        </pc:inkChg>
        <pc:inkChg chg="del mod">
          <ac:chgData name="Mark Hanly" userId="67462bc7-2b51-4455-b2e7-b5f944a4684a" providerId="ADAL" clId="{5D265BE3-8CC0-C44C-8D38-A1C5BD388BE0}" dt="2020-11-10T04:24:45.659" v="2987"/>
          <ac:inkMkLst>
            <pc:docMk/>
            <pc:sldMk cId="3633501986" sldId="287"/>
            <ac:inkMk id="32" creationId="{DFC238B8-F9DC-ED49-8ABF-59E1BF2376A2}"/>
          </ac:inkMkLst>
        </pc:inkChg>
        <pc:inkChg chg="del mod">
          <ac:chgData name="Mark Hanly" userId="67462bc7-2b51-4455-b2e7-b5f944a4684a" providerId="ADAL" clId="{5D265BE3-8CC0-C44C-8D38-A1C5BD388BE0}" dt="2020-11-10T04:24:45.655" v="2979"/>
          <ac:inkMkLst>
            <pc:docMk/>
            <pc:sldMk cId="3633501986" sldId="287"/>
            <ac:inkMk id="33" creationId="{28CA8DBB-5DA8-B64F-B30D-7B29D5A74518}"/>
          </ac:inkMkLst>
        </pc:inkChg>
        <pc:inkChg chg="del mod">
          <ac:chgData name="Mark Hanly" userId="67462bc7-2b51-4455-b2e7-b5f944a4684a" providerId="ADAL" clId="{5D265BE3-8CC0-C44C-8D38-A1C5BD388BE0}" dt="2020-11-10T04:24:45.651" v="2972"/>
          <ac:inkMkLst>
            <pc:docMk/>
            <pc:sldMk cId="3633501986" sldId="287"/>
            <ac:inkMk id="34" creationId="{8BE9AE37-038F-5642-9CEA-23D574DD717C}"/>
          </ac:inkMkLst>
        </pc:inkChg>
        <pc:inkChg chg="del mod">
          <ac:chgData name="Mark Hanly" userId="67462bc7-2b51-4455-b2e7-b5f944a4684a" providerId="ADAL" clId="{5D265BE3-8CC0-C44C-8D38-A1C5BD388BE0}" dt="2020-11-10T04:24:45.660" v="2990"/>
          <ac:inkMkLst>
            <pc:docMk/>
            <pc:sldMk cId="3633501986" sldId="287"/>
            <ac:inkMk id="35" creationId="{E016DC7D-665D-644B-A5D2-3695F5580160}"/>
          </ac:inkMkLst>
        </pc:inkChg>
        <pc:inkChg chg="del mod">
          <ac:chgData name="Mark Hanly" userId="67462bc7-2b51-4455-b2e7-b5f944a4684a" providerId="ADAL" clId="{5D265BE3-8CC0-C44C-8D38-A1C5BD388BE0}" dt="2020-11-10T04:24:45.658" v="2986"/>
          <ac:inkMkLst>
            <pc:docMk/>
            <pc:sldMk cId="3633501986" sldId="287"/>
            <ac:inkMk id="36" creationId="{8248462B-64A6-2349-9218-C5750AB6CAA0}"/>
          </ac:inkMkLst>
        </pc:inkChg>
        <pc:inkChg chg="del mod">
          <ac:chgData name="Mark Hanly" userId="67462bc7-2b51-4455-b2e7-b5f944a4684a" providerId="ADAL" clId="{5D265BE3-8CC0-C44C-8D38-A1C5BD388BE0}" dt="2020-11-10T04:24:45.655" v="2980"/>
          <ac:inkMkLst>
            <pc:docMk/>
            <pc:sldMk cId="3633501986" sldId="287"/>
            <ac:inkMk id="37" creationId="{C7A9A694-439F-8C46-AF6F-6340D7625A67}"/>
          </ac:inkMkLst>
        </pc:inkChg>
        <pc:inkChg chg="del">
          <ac:chgData name="Mark Hanly" userId="67462bc7-2b51-4455-b2e7-b5f944a4684a" providerId="ADAL" clId="{5D265BE3-8CC0-C44C-8D38-A1C5BD388BE0}" dt="2020-11-10T04:24:45.653" v="2976"/>
          <ac:inkMkLst>
            <pc:docMk/>
            <pc:sldMk cId="3633501986" sldId="287"/>
            <ac:inkMk id="39" creationId="{76607FB0-72F2-9F4F-87B1-06BC17F60B45}"/>
          </ac:inkMkLst>
        </pc:inkChg>
        <pc:inkChg chg="del mod">
          <ac:chgData name="Mark Hanly" userId="67462bc7-2b51-4455-b2e7-b5f944a4684a" providerId="ADAL" clId="{5D265BE3-8CC0-C44C-8D38-A1C5BD388BE0}" dt="2020-11-10T04:24:45.658" v="2985"/>
          <ac:inkMkLst>
            <pc:docMk/>
            <pc:sldMk cId="3633501986" sldId="287"/>
            <ac:inkMk id="40" creationId="{848F9C29-BABC-724C-991A-72E2CC1906E3}"/>
          </ac:inkMkLst>
        </pc:inkChg>
        <pc:inkChg chg="del mod">
          <ac:chgData name="Mark Hanly" userId="67462bc7-2b51-4455-b2e7-b5f944a4684a" providerId="ADAL" clId="{5D265BE3-8CC0-C44C-8D38-A1C5BD388BE0}" dt="2020-11-10T04:24:45.654" v="2978"/>
          <ac:inkMkLst>
            <pc:docMk/>
            <pc:sldMk cId="3633501986" sldId="287"/>
            <ac:inkMk id="41" creationId="{B314820D-E0CA-4F47-A9D7-333F231EFF73}"/>
          </ac:inkMkLst>
        </pc:inkChg>
        <pc:inkChg chg="del">
          <ac:chgData name="Mark Hanly" userId="67462bc7-2b51-4455-b2e7-b5f944a4684a" providerId="ADAL" clId="{5D265BE3-8CC0-C44C-8D38-A1C5BD388BE0}" dt="2020-11-10T04:24:45.652" v="2975"/>
          <ac:inkMkLst>
            <pc:docMk/>
            <pc:sldMk cId="3633501986" sldId="287"/>
            <ac:inkMk id="43" creationId="{73D54778-F721-184E-9CE2-9A0F7385F723}"/>
          </ac:inkMkLst>
        </pc:inkChg>
        <pc:inkChg chg="del">
          <ac:chgData name="Mark Hanly" userId="67462bc7-2b51-4455-b2e7-b5f944a4684a" providerId="ADAL" clId="{5D265BE3-8CC0-C44C-8D38-A1C5BD388BE0}" dt="2020-11-10T04:24:45.649" v="2969"/>
          <ac:inkMkLst>
            <pc:docMk/>
            <pc:sldMk cId="3633501986" sldId="287"/>
            <ac:inkMk id="44" creationId="{F0A80C1D-B00A-D741-95AB-8A521413314F}"/>
          </ac:inkMkLst>
        </pc:inkChg>
        <pc:inkChg chg="del mod">
          <ac:chgData name="Mark Hanly" userId="67462bc7-2b51-4455-b2e7-b5f944a4684a" providerId="ADAL" clId="{5D265BE3-8CC0-C44C-8D38-A1C5BD388BE0}" dt="2020-11-10T04:24:45.659" v="2988"/>
          <ac:inkMkLst>
            <pc:docMk/>
            <pc:sldMk cId="3633501986" sldId="287"/>
            <ac:inkMk id="46" creationId="{BF437654-05CC-5843-B58F-1A07B21E5F9A}"/>
          </ac:inkMkLst>
        </pc:inkChg>
        <pc:inkChg chg="del">
          <ac:chgData name="Mark Hanly" userId="67462bc7-2b51-4455-b2e7-b5f944a4684a" providerId="ADAL" clId="{5D265BE3-8CC0-C44C-8D38-A1C5BD388BE0}" dt="2020-11-10T04:24:45.657" v="2984"/>
          <ac:inkMkLst>
            <pc:docMk/>
            <pc:sldMk cId="3633501986" sldId="287"/>
            <ac:inkMk id="47" creationId="{AFA56463-187B-9D41-8680-2EE288AC945F}"/>
          </ac:inkMkLst>
        </pc:inkChg>
        <pc:inkChg chg="del">
          <ac:chgData name="Mark Hanly" userId="67462bc7-2b51-4455-b2e7-b5f944a4684a" providerId="ADAL" clId="{5D265BE3-8CC0-C44C-8D38-A1C5BD388BE0}" dt="2020-11-10T04:24:45.656" v="2982"/>
          <ac:inkMkLst>
            <pc:docMk/>
            <pc:sldMk cId="3633501986" sldId="287"/>
            <ac:inkMk id="48" creationId="{31718DDC-2744-0543-96F0-33638D7F7499}"/>
          </ac:inkMkLst>
        </pc:inkChg>
        <pc:inkChg chg="del">
          <ac:chgData name="Mark Hanly" userId="67462bc7-2b51-4455-b2e7-b5f944a4684a" providerId="ADAL" clId="{5D265BE3-8CC0-C44C-8D38-A1C5BD388BE0}" dt="2020-11-10T04:24:45.651" v="2973"/>
          <ac:inkMkLst>
            <pc:docMk/>
            <pc:sldMk cId="3633501986" sldId="287"/>
            <ac:inkMk id="49" creationId="{09A1897F-2E3B-074F-96AA-33F11FF362CF}"/>
          </ac:inkMkLst>
        </pc:inkChg>
        <pc:inkChg chg="del">
          <ac:chgData name="Mark Hanly" userId="67462bc7-2b51-4455-b2e7-b5f944a4684a" providerId="ADAL" clId="{5D265BE3-8CC0-C44C-8D38-A1C5BD388BE0}" dt="2020-11-10T04:24:45.652" v="2974"/>
          <ac:inkMkLst>
            <pc:docMk/>
            <pc:sldMk cId="3633501986" sldId="287"/>
            <ac:inkMk id="50" creationId="{EAA1F673-F1FC-4D40-B6DF-0931E5022900}"/>
          </ac:inkMkLst>
        </pc:inkChg>
        <pc:inkChg chg="del">
          <ac:chgData name="Mark Hanly" userId="67462bc7-2b51-4455-b2e7-b5f944a4684a" providerId="ADAL" clId="{5D265BE3-8CC0-C44C-8D38-A1C5BD388BE0}" dt="2020-11-10T04:24:45.650" v="2971"/>
          <ac:inkMkLst>
            <pc:docMk/>
            <pc:sldMk cId="3633501986" sldId="287"/>
            <ac:inkMk id="51" creationId="{9F32D91D-BAC3-B447-AA6B-7162D234E96A}"/>
          </ac:inkMkLst>
        </pc:inkChg>
        <pc:inkChg chg="del mod">
          <ac:chgData name="Mark Hanly" userId="67462bc7-2b51-4455-b2e7-b5f944a4684a" providerId="ADAL" clId="{5D265BE3-8CC0-C44C-8D38-A1C5BD388BE0}" dt="2020-11-10T04:24:45.657" v="2983"/>
          <ac:inkMkLst>
            <pc:docMk/>
            <pc:sldMk cId="3633501986" sldId="287"/>
            <ac:inkMk id="52" creationId="{0F7FED83-6B15-D246-A2E2-96A4DB8970F3}"/>
          </ac:inkMkLst>
        </pc:inkChg>
        <pc:inkChg chg="del">
          <ac:chgData name="Mark Hanly" userId="67462bc7-2b51-4455-b2e7-b5f944a4684a" providerId="ADAL" clId="{5D265BE3-8CC0-C44C-8D38-A1C5BD388BE0}" dt="2020-11-10T04:24:45.653" v="2977"/>
          <ac:inkMkLst>
            <pc:docMk/>
            <pc:sldMk cId="3633501986" sldId="287"/>
            <ac:inkMk id="53" creationId="{9C35D684-2020-B149-9D87-00E678207FEF}"/>
          </ac:inkMkLst>
        </pc:inkChg>
        <pc:inkChg chg="del">
          <ac:chgData name="Mark Hanly" userId="67462bc7-2b51-4455-b2e7-b5f944a4684a" providerId="ADAL" clId="{5D265BE3-8CC0-C44C-8D38-A1C5BD388BE0}" dt="2020-11-10T04:24:45.650" v="2970"/>
          <ac:inkMkLst>
            <pc:docMk/>
            <pc:sldMk cId="3633501986" sldId="287"/>
            <ac:inkMk id="54" creationId="{CD2A9B85-C543-DC49-B83D-DE9E217E3D00}"/>
          </ac:inkMkLst>
        </pc:inkChg>
      </pc:sldChg>
      <pc:sldChg chg="delSp modSp add">
        <pc:chgData name="Mark Hanly" userId="67462bc7-2b51-4455-b2e7-b5f944a4684a" providerId="ADAL" clId="{5D265BE3-8CC0-C44C-8D38-A1C5BD388BE0}" dt="2020-11-10T04:25:50.453" v="3216"/>
        <pc:sldMkLst>
          <pc:docMk/>
          <pc:sldMk cId="2487983118" sldId="288"/>
        </pc:sldMkLst>
        <pc:grpChg chg="del mod">
          <ac:chgData name="Mark Hanly" userId="67462bc7-2b51-4455-b2e7-b5f944a4684a" providerId="ADAL" clId="{5D265BE3-8CC0-C44C-8D38-A1C5BD388BE0}" dt="2020-11-10T04:25:50.437" v="3180"/>
          <ac:grpSpMkLst>
            <pc:docMk/>
            <pc:sldMk cId="2487983118" sldId="288"/>
            <ac:grpSpMk id="283" creationId="{2546459D-BFB2-6B4C-90EB-2352332A5E01}"/>
          </ac:grpSpMkLst>
        </pc:grpChg>
        <pc:grpChg chg="del mod">
          <ac:chgData name="Mark Hanly" userId="67462bc7-2b51-4455-b2e7-b5f944a4684a" providerId="ADAL" clId="{5D265BE3-8CC0-C44C-8D38-A1C5BD388BE0}" dt="2020-11-10T04:25:50.448" v="3202"/>
          <ac:grpSpMkLst>
            <pc:docMk/>
            <pc:sldMk cId="2487983118" sldId="288"/>
            <ac:grpSpMk id="299" creationId="{2DC5510E-4A84-724A-9F2B-517DEE0AD5A3}"/>
          </ac:grpSpMkLst>
        </pc:grpChg>
        <pc:grpChg chg="del mod">
          <ac:chgData name="Mark Hanly" userId="67462bc7-2b51-4455-b2e7-b5f944a4684a" providerId="ADAL" clId="{5D265BE3-8CC0-C44C-8D38-A1C5BD388BE0}" dt="2020-11-10T04:25:50.429" v="3162"/>
          <ac:grpSpMkLst>
            <pc:docMk/>
            <pc:sldMk cId="2487983118" sldId="288"/>
            <ac:grpSpMk id="300" creationId="{A11C2EBE-E7F8-2A46-A179-029424E12C1A}"/>
          </ac:grpSpMkLst>
        </pc:grpChg>
        <pc:grpChg chg="del mod">
          <ac:chgData name="Mark Hanly" userId="67462bc7-2b51-4455-b2e7-b5f944a4684a" providerId="ADAL" clId="{5D265BE3-8CC0-C44C-8D38-A1C5BD388BE0}" dt="2020-11-10T04:25:50.434" v="3174"/>
          <ac:grpSpMkLst>
            <pc:docMk/>
            <pc:sldMk cId="2487983118" sldId="288"/>
            <ac:grpSpMk id="303" creationId="{A5CF182A-EB5F-3D48-95EA-425F30C8448C}"/>
          </ac:grpSpMkLst>
        </pc:grpChg>
        <pc:grpChg chg="del mod">
          <ac:chgData name="Mark Hanly" userId="67462bc7-2b51-4455-b2e7-b5f944a4684a" providerId="ADAL" clId="{5D265BE3-8CC0-C44C-8D38-A1C5BD388BE0}" dt="2020-11-10T04:25:50.440" v="3188"/>
          <ac:grpSpMkLst>
            <pc:docMk/>
            <pc:sldMk cId="2487983118" sldId="288"/>
            <ac:grpSpMk id="306" creationId="{D645FF58-C36B-7B46-95D2-FC3C86F262B1}"/>
          </ac:grpSpMkLst>
        </pc:grpChg>
        <pc:grpChg chg="del mod">
          <ac:chgData name="Mark Hanly" userId="67462bc7-2b51-4455-b2e7-b5f944a4684a" providerId="ADAL" clId="{5D265BE3-8CC0-C44C-8D38-A1C5BD388BE0}" dt="2020-11-10T04:25:50.430" v="3164"/>
          <ac:grpSpMkLst>
            <pc:docMk/>
            <pc:sldMk cId="2487983118" sldId="288"/>
            <ac:grpSpMk id="309" creationId="{A2684050-406A-7F4C-B7AF-746DEDC60385}"/>
          </ac:grpSpMkLst>
        </pc:grpChg>
        <pc:grpChg chg="del mod">
          <ac:chgData name="Mark Hanly" userId="67462bc7-2b51-4455-b2e7-b5f944a4684a" providerId="ADAL" clId="{5D265BE3-8CC0-C44C-8D38-A1C5BD388BE0}" dt="2020-11-10T04:25:50.451" v="3209"/>
          <ac:grpSpMkLst>
            <pc:docMk/>
            <pc:sldMk cId="2487983118" sldId="288"/>
            <ac:grpSpMk id="316" creationId="{79E6C661-6637-6149-A4EC-8C5ADDEBD42E}"/>
          </ac:grpSpMkLst>
        </pc:grpChg>
        <pc:grpChg chg="del mod">
          <ac:chgData name="Mark Hanly" userId="67462bc7-2b51-4455-b2e7-b5f944a4684a" providerId="ADAL" clId="{5D265BE3-8CC0-C44C-8D38-A1C5BD388BE0}" dt="2020-11-10T04:25:50.442" v="3192"/>
          <ac:grpSpMkLst>
            <pc:docMk/>
            <pc:sldMk cId="2487983118" sldId="288"/>
            <ac:grpSpMk id="323" creationId="{C46B686F-C0CB-D44D-939E-E53589D6B2B0}"/>
          </ac:grpSpMkLst>
        </pc:grpChg>
        <pc:grpChg chg="del mod">
          <ac:chgData name="Mark Hanly" userId="67462bc7-2b51-4455-b2e7-b5f944a4684a" providerId="ADAL" clId="{5D265BE3-8CC0-C44C-8D38-A1C5BD388BE0}" dt="2020-11-10T04:25:50.425" v="3153"/>
          <ac:grpSpMkLst>
            <pc:docMk/>
            <pc:sldMk cId="2487983118" sldId="288"/>
            <ac:grpSpMk id="329" creationId="{07C945FF-5071-7B47-85AA-BBB1FDF2C6E1}"/>
          </ac:grpSpMkLst>
        </pc:grpChg>
        <pc:grpChg chg="del mod">
          <ac:chgData name="Mark Hanly" userId="67462bc7-2b51-4455-b2e7-b5f944a4684a" providerId="ADAL" clId="{5D265BE3-8CC0-C44C-8D38-A1C5BD388BE0}" dt="2020-11-10T04:25:50.433" v="3172"/>
          <ac:grpSpMkLst>
            <pc:docMk/>
            <pc:sldMk cId="2487983118" sldId="288"/>
            <ac:grpSpMk id="332" creationId="{794257CD-C380-1F46-91B9-37276CB8B983}"/>
          </ac:grpSpMkLst>
        </pc:grpChg>
        <pc:grpChg chg="del mod">
          <ac:chgData name="Mark Hanly" userId="67462bc7-2b51-4455-b2e7-b5f944a4684a" providerId="ADAL" clId="{5D265BE3-8CC0-C44C-8D38-A1C5BD388BE0}" dt="2020-11-10T04:25:50.447" v="3201"/>
          <ac:grpSpMkLst>
            <pc:docMk/>
            <pc:sldMk cId="2487983118" sldId="288"/>
            <ac:grpSpMk id="336" creationId="{54B23F3A-505A-0646-955C-2D2993473E65}"/>
          </ac:grpSpMkLst>
        </pc:grpChg>
        <pc:grpChg chg="del mod">
          <ac:chgData name="Mark Hanly" userId="67462bc7-2b51-4455-b2e7-b5f944a4684a" providerId="ADAL" clId="{5D265BE3-8CC0-C44C-8D38-A1C5BD388BE0}" dt="2020-11-10T04:25:50.435" v="3175"/>
          <ac:grpSpMkLst>
            <pc:docMk/>
            <pc:sldMk cId="2487983118" sldId="288"/>
            <ac:grpSpMk id="343" creationId="{02267347-5F3C-9845-BBB7-ACF4E5F72E83}"/>
          </ac:grpSpMkLst>
        </pc:grpChg>
        <pc:grpChg chg="del mod">
          <ac:chgData name="Mark Hanly" userId="67462bc7-2b51-4455-b2e7-b5f944a4684a" providerId="ADAL" clId="{5D265BE3-8CC0-C44C-8D38-A1C5BD388BE0}" dt="2020-11-10T04:25:50.450" v="3207"/>
          <ac:grpSpMkLst>
            <pc:docMk/>
            <pc:sldMk cId="2487983118" sldId="288"/>
            <ac:grpSpMk id="352" creationId="{F762592F-4E42-544E-8B24-E66A3B277712}"/>
          </ac:grpSpMkLst>
        </pc:grpChg>
        <pc:grpChg chg="del mod">
          <ac:chgData name="Mark Hanly" userId="67462bc7-2b51-4455-b2e7-b5f944a4684a" providerId="ADAL" clId="{5D265BE3-8CC0-C44C-8D38-A1C5BD388BE0}" dt="2020-11-10T04:25:50.448" v="3203"/>
          <ac:grpSpMkLst>
            <pc:docMk/>
            <pc:sldMk cId="2487983118" sldId="288"/>
            <ac:grpSpMk id="360" creationId="{79B97723-D652-894F-A843-6F72006AF6BF}"/>
          </ac:grpSpMkLst>
        </pc:grpChg>
        <pc:inkChg chg="del mod">
          <ac:chgData name="Mark Hanly" userId="67462bc7-2b51-4455-b2e7-b5f944a4684a" providerId="ADAL" clId="{5D265BE3-8CC0-C44C-8D38-A1C5BD388BE0}" dt="2020-11-10T04:25:50.436" v="3178"/>
          <ac:inkMkLst>
            <pc:docMk/>
            <pc:sldMk cId="2487983118" sldId="288"/>
            <ac:inkMk id="276" creationId="{6EF47BFB-D3D3-A54B-BA5C-1E0C3133F0E6}"/>
          </ac:inkMkLst>
        </pc:inkChg>
        <pc:inkChg chg="del mod">
          <ac:chgData name="Mark Hanly" userId="67462bc7-2b51-4455-b2e7-b5f944a4684a" providerId="ADAL" clId="{5D265BE3-8CC0-C44C-8D38-A1C5BD388BE0}" dt="2020-11-10T04:25:50.427" v="3159"/>
          <ac:inkMkLst>
            <pc:docMk/>
            <pc:sldMk cId="2487983118" sldId="288"/>
            <ac:inkMk id="277" creationId="{8B2BCD37-95E7-B549-9A8F-CBF7B572E1A3}"/>
          </ac:inkMkLst>
        </pc:inkChg>
        <pc:inkChg chg="del">
          <ac:chgData name="Mark Hanly" userId="67462bc7-2b51-4455-b2e7-b5f944a4684a" providerId="ADAL" clId="{5D265BE3-8CC0-C44C-8D38-A1C5BD388BE0}" dt="2020-11-10T04:25:50.426" v="3157"/>
          <ac:inkMkLst>
            <pc:docMk/>
            <pc:sldMk cId="2487983118" sldId="288"/>
            <ac:inkMk id="279" creationId="{A790C24D-ABE2-8047-9816-811D57F3F1BA}"/>
          </ac:inkMkLst>
        </pc:inkChg>
        <pc:inkChg chg="del mod">
          <ac:chgData name="Mark Hanly" userId="67462bc7-2b51-4455-b2e7-b5f944a4684a" providerId="ADAL" clId="{5D265BE3-8CC0-C44C-8D38-A1C5BD388BE0}" dt="2020-11-10T04:25:50.443" v="3194"/>
          <ac:inkMkLst>
            <pc:docMk/>
            <pc:sldMk cId="2487983118" sldId="288"/>
            <ac:inkMk id="280" creationId="{68CA638F-374C-E14A-8E47-4D9E9EA476B9}"/>
          </ac:inkMkLst>
        </pc:inkChg>
        <pc:inkChg chg="del mod">
          <ac:chgData name="Mark Hanly" userId="67462bc7-2b51-4455-b2e7-b5f944a4684a" providerId="ADAL" clId="{5D265BE3-8CC0-C44C-8D38-A1C5BD388BE0}" dt="2020-11-10T04:25:50.437" v="3180"/>
          <ac:inkMkLst>
            <pc:docMk/>
            <pc:sldMk cId="2487983118" sldId="288"/>
            <ac:inkMk id="282" creationId="{A25CCBAD-72C0-1C41-9409-04ED02D98881}"/>
          </ac:inkMkLst>
        </pc:inkChg>
        <pc:inkChg chg="del mod">
          <ac:chgData name="Mark Hanly" userId="67462bc7-2b51-4455-b2e7-b5f944a4684a" providerId="ADAL" clId="{5D265BE3-8CC0-C44C-8D38-A1C5BD388BE0}" dt="2020-11-10T04:25:50.429" v="3162"/>
          <ac:inkMkLst>
            <pc:docMk/>
            <pc:sldMk cId="2487983118" sldId="288"/>
            <ac:inkMk id="284" creationId="{0175E257-A552-D54F-BA2A-7FAD3CC87A6D}"/>
          </ac:inkMkLst>
        </pc:inkChg>
        <pc:inkChg chg="del">
          <ac:chgData name="Mark Hanly" userId="67462bc7-2b51-4455-b2e7-b5f944a4684a" providerId="ADAL" clId="{5D265BE3-8CC0-C44C-8D38-A1C5BD388BE0}" dt="2020-11-10T04:25:50.424" v="3152"/>
          <ac:inkMkLst>
            <pc:docMk/>
            <pc:sldMk cId="2487983118" sldId="288"/>
            <ac:inkMk id="285" creationId="{839A6BB7-A4BE-2E4A-8237-5F8591112C4B}"/>
          </ac:inkMkLst>
        </pc:inkChg>
        <pc:inkChg chg="del mod">
          <ac:chgData name="Mark Hanly" userId="67462bc7-2b51-4455-b2e7-b5f944a4684a" providerId="ADAL" clId="{5D265BE3-8CC0-C44C-8D38-A1C5BD388BE0}" dt="2020-11-10T04:25:50.435" v="3176"/>
          <ac:inkMkLst>
            <pc:docMk/>
            <pc:sldMk cId="2487983118" sldId="288"/>
            <ac:inkMk id="286" creationId="{AA6D352C-81DE-D64A-9F55-89EBEF2C01DA}"/>
          </ac:inkMkLst>
        </pc:inkChg>
        <pc:inkChg chg="del mod">
          <ac:chgData name="Mark Hanly" userId="67462bc7-2b51-4455-b2e7-b5f944a4684a" providerId="ADAL" clId="{5D265BE3-8CC0-C44C-8D38-A1C5BD388BE0}" dt="2020-11-10T04:25:50.444" v="3197"/>
          <ac:inkMkLst>
            <pc:docMk/>
            <pc:sldMk cId="2487983118" sldId="288"/>
            <ac:inkMk id="287" creationId="{2E7FDCD1-06EF-6F41-9DAF-0CAACCF45F5D}"/>
          </ac:inkMkLst>
        </pc:inkChg>
        <pc:inkChg chg="del mod">
          <ac:chgData name="Mark Hanly" userId="67462bc7-2b51-4455-b2e7-b5f944a4684a" providerId="ADAL" clId="{5D265BE3-8CC0-C44C-8D38-A1C5BD388BE0}" dt="2020-11-10T04:25:50.438" v="3183"/>
          <ac:inkMkLst>
            <pc:docMk/>
            <pc:sldMk cId="2487983118" sldId="288"/>
            <ac:inkMk id="288" creationId="{84E37229-5FC9-5F42-8517-1AEB8D5A1907}"/>
          </ac:inkMkLst>
        </pc:inkChg>
        <pc:inkChg chg="del mod">
          <ac:chgData name="Mark Hanly" userId="67462bc7-2b51-4455-b2e7-b5f944a4684a" providerId="ADAL" clId="{5D265BE3-8CC0-C44C-8D38-A1C5BD388BE0}" dt="2020-11-10T04:25:50.448" v="3202"/>
          <ac:inkMkLst>
            <pc:docMk/>
            <pc:sldMk cId="2487983118" sldId="288"/>
            <ac:inkMk id="289" creationId="{08550A50-35B3-0249-A2A2-2BAE22060FB7}"/>
          </ac:inkMkLst>
        </pc:inkChg>
        <pc:inkChg chg="del mod">
          <ac:chgData name="Mark Hanly" userId="67462bc7-2b51-4455-b2e7-b5f944a4684a" providerId="ADAL" clId="{5D265BE3-8CC0-C44C-8D38-A1C5BD388BE0}" dt="2020-11-10T04:25:50.434" v="3173"/>
          <ac:inkMkLst>
            <pc:docMk/>
            <pc:sldMk cId="2487983118" sldId="288"/>
            <ac:inkMk id="290" creationId="{6E695033-E292-E74A-B238-182E2E093229}"/>
          </ac:inkMkLst>
        </pc:inkChg>
        <pc:inkChg chg="del mod">
          <ac:chgData name="Mark Hanly" userId="67462bc7-2b51-4455-b2e7-b5f944a4684a" providerId="ADAL" clId="{5D265BE3-8CC0-C44C-8D38-A1C5BD388BE0}" dt="2020-11-10T04:25:50.432" v="3169"/>
          <ac:inkMkLst>
            <pc:docMk/>
            <pc:sldMk cId="2487983118" sldId="288"/>
            <ac:inkMk id="291" creationId="{3F102CD0-7E62-CD4E-9C29-D29A47DD7931}"/>
          </ac:inkMkLst>
        </pc:inkChg>
        <pc:inkChg chg="del mod">
          <ac:chgData name="Mark Hanly" userId="67462bc7-2b51-4455-b2e7-b5f944a4684a" providerId="ADAL" clId="{5D265BE3-8CC0-C44C-8D38-A1C5BD388BE0}" dt="2020-11-10T04:25:50.446" v="3199"/>
          <ac:inkMkLst>
            <pc:docMk/>
            <pc:sldMk cId="2487983118" sldId="288"/>
            <ac:inkMk id="292" creationId="{9FC15093-4EE7-154B-B75C-BD131ABE7330}"/>
          </ac:inkMkLst>
        </pc:inkChg>
        <pc:inkChg chg="del mod">
          <ac:chgData name="Mark Hanly" userId="67462bc7-2b51-4455-b2e7-b5f944a4684a" providerId="ADAL" clId="{5D265BE3-8CC0-C44C-8D38-A1C5BD388BE0}" dt="2020-11-10T04:25:50.441" v="3190"/>
          <ac:inkMkLst>
            <pc:docMk/>
            <pc:sldMk cId="2487983118" sldId="288"/>
            <ac:inkMk id="293" creationId="{F66AD626-56D0-B74F-A7E2-02F12CCAF1AC}"/>
          </ac:inkMkLst>
        </pc:inkChg>
        <pc:inkChg chg="del mod">
          <ac:chgData name="Mark Hanly" userId="67462bc7-2b51-4455-b2e7-b5f944a4684a" providerId="ADAL" clId="{5D265BE3-8CC0-C44C-8D38-A1C5BD388BE0}" dt="2020-11-10T04:25:50.443" v="3195"/>
          <ac:inkMkLst>
            <pc:docMk/>
            <pc:sldMk cId="2487983118" sldId="288"/>
            <ac:inkMk id="294" creationId="{D3C285D5-39C8-C640-ABBD-2124A15F70D9}"/>
          </ac:inkMkLst>
        </pc:inkChg>
        <pc:inkChg chg="del">
          <ac:chgData name="Mark Hanly" userId="67462bc7-2b51-4455-b2e7-b5f944a4684a" providerId="ADAL" clId="{5D265BE3-8CC0-C44C-8D38-A1C5BD388BE0}" dt="2020-11-10T04:25:50.424" v="3150"/>
          <ac:inkMkLst>
            <pc:docMk/>
            <pc:sldMk cId="2487983118" sldId="288"/>
            <ac:inkMk id="295" creationId="{AA397E1E-514A-404E-A517-4B1A74FFED85}"/>
          </ac:inkMkLst>
        </pc:inkChg>
        <pc:inkChg chg="del mod">
          <ac:chgData name="Mark Hanly" userId="67462bc7-2b51-4455-b2e7-b5f944a4684a" providerId="ADAL" clId="{5D265BE3-8CC0-C44C-8D38-A1C5BD388BE0}" dt="2020-11-10T04:25:50.453" v="3216"/>
          <ac:inkMkLst>
            <pc:docMk/>
            <pc:sldMk cId="2487983118" sldId="288"/>
            <ac:inkMk id="296" creationId="{A8D835A9-8FF1-584C-B708-A597611732D3}"/>
          </ac:inkMkLst>
        </pc:inkChg>
        <pc:inkChg chg="del mod">
          <ac:chgData name="Mark Hanly" userId="67462bc7-2b51-4455-b2e7-b5f944a4684a" providerId="ADAL" clId="{5D265BE3-8CC0-C44C-8D38-A1C5BD388BE0}" dt="2020-11-10T04:25:50.431" v="3167"/>
          <ac:inkMkLst>
            <pc:docMk/>
            <pc:sldMk cId="2487983118" sldId="288"/>
            <ac:inkMk id="297" creationId="{48D1DECC-1FA2-3245-986D-42A76FC06201}"/>
          </ac:inkMkLst>
        </pc:inkChg>
        <pc:inkChg chg="del mod">
          <ac:chgData name="Mark Hanly" userId="67462bc7-2b51-4455-b2e7-b5f944a4684a" providerId="ADAL" clId="{5D265BE3-8CC0-C44C-8D38-A1C5BD388BE0}" dt="2020-11-10T04:25:50.439" v="3185"/>
          <ac:inkMkLst>
            <pc:docMk/>
            <pc:sldMk cId="2487983118" sldId="288"/>
            <ac:inkMk id="298" creationId="{A5B7B164-A592-0045-A599-70E2F8A31931}"/>
          </ac:inkMkLst>
        </pc:inkChg>
        <pc:inkChg chg="del">
          <ac:chgData name="Mark Hanly" userId="67462bc7-2b51-4455-b2e7-b5f944a4684a" providerId="ADAL" clId="{5D265BE3-8CC0-C44C-8D38-A1C5BD388BE0}" dt="2020-11-10T04:25:50.434" v="3174"/>
          <ac:inkMkLst>
            <pc:docMk/>
            <pc:sldMk cId="2487983118" sldId="288"/>
            <ac:inkMk id="301" creationId="{0A1A4455-6B78-7F41-BD71-7F39F0529E3F}"/>
          </ac:inkMkLst>
        </pc:inkChg>
        <pc:inkChg chg="del mod">
          <ac:chgData name="Mark Hanly" userId="67462bc7-2b51-4455-b2e7-b5f944a4684a" providerId="ADAL" clId="{5D265BE3-8CC0-C44C-8D38-A1C5BD388BE0}" dt="2020-11-10T04:25:50.441" v="3191"/>
          <ac:inkMkLst>
            <pc:docMk/>
            <pc:sldMk cId="2487983118" sldId="288"/>
            <ac:inkMk id="302" creationId="{8F629F10-B60B-2B4D-BC93-95F3E5FBF83A}"/>
          </ac:inkMkLst>
        </pc:inkChg>
        <pc:inkChg chg="del">
          <ac:chgData name="Mark Hanly" userId="67462bc7-2b51-4455-b2e7-b5f944a4684a" providerId="ADAL" clId="{5D265BE3-8CC0-C44C-8D38-A1C5BD388BE0}" dt="2020-11-10T04:25:50.440" v="3188"/>
          <ac:inkMkLst>
            <pc:docMk/>
            <pc:sldMk cId="2487983118" sldId="288"/>
            <ac:inkMk id="304" creationId="{EAC14BCF-79A6-0A41-8C75-C785D02BADF6}"/>
          </ac:inkMkLst>
        </pc:inkChg>
        <pc:inkChg chg="del mod">
          <ac:chgData name="Mark Hanly" userId="67462bc7-2b51-4455-b2e7-b5f944a4684a" providerId="ADAL" clId="{5D265BE3-8CC0-C44C-8D38-A1C5BD388BE0}" dt="2020-11-10T04:25:50.453" v="3214"/>
          <ac:inkMkLst>
            <pc:docMk/>
            <pc:sldMk cId="2487983118" sldId="288"/>
            <ac:inkMk id="305" creationId="{B0299A8D-308C-AA4E-A959-38330FC96F37}"/>
          </ac:inkMkLst>
        </pc:inkChg>
        <pc:inkChg chg="del mod">
          <ac:chgData name="Mark Hanly" userId="67462bc7-2b51-4455-b2e7-b5f944a4684a" providerId="ADAL" clId="{5D265BE3-8CC0-C44C-8D38-A1C5BD388BE0}" dt="2020-11-10T04:25:50.436" v="3179"/>
          <ac:inkMkLst>
            <pc:docMk/>
            <pc:sldMk cId="2487983118" sldId="288"/>
            <ac:inkMk id="307" creationId="{577BAB55-1A18-7645-BAA1-789ABA251EE4}"/>
          </ac:inkMkLst>
        </pc:inkChg>
        <pc:inkChg chg="del">
          <ac:chgData name="Mark Hanly" userId="67462bc7-2b51-4455-b2e7-b5f944a4684a" providerId="ADAL" clId="{5D265BE3-8CC0-C44C-8D38-A1C5BD388BE0}" dt="2020-11-10T04:25:50.430" v="3164"/>
          <ac:inkMkLst>
            <pc:docMk/>
            <pc:sldMk cId="2487983118" sldId="288"/>
            <ac:inkMk id="308" creationId="{438D88E6-F9E6-594B-9164-8D66206153B4}"/>
          </ac:inkMkLst>
        </pc:inkChg>
        <pc:inkChg chg="del mod">
          <ac:chgData name="Mark Hanly" userId="67462bc7-2b51-4455-b2e7-b5f944a4684a" providerId="ADAL" clId="{5D265BE3-8CC0-C44C-8D38-A1C5BD388BE0}" dt="2020-11-10T04:25:50.444" v="3198"/>
          <ac:inkMkLst>
            <pc:docMk/>
            <pc:sldMk cId="2487983118" sldId="288"/>
            <ac:inkMk id="310" creationId="{A491CE48-8099-974D-86C6-E19468FBCE45}"/>
          </ac:inkMkLst>
        </pc:inkChg>
        <pc:inkChg chg="del mod">
          <ac:chgData name="Mark Hanly" userId="67462bc7-2b51-4455-b2e7-b5f944a4684a" providerId="ADAL" clId="{5D265BE3-8CC0-C44C-8D38-A1C5BD388BE0}" dt="2020-11-10T04:25:50.443" v="3196"/>
          <ac:inkMkLst>
            <pc:docMk/>
            <pc:sldMk cId="2487983118" sldId="288"/>
            <ac:inkMk id="311" creationId="{09DC66C4-7A22-1241-A370-BB540A46D77C}"/>
          </ac:inkMkLst>
        </pc:inkChg>
        <pc:inkChg chg="del mod">
          <ac:chgData name="Mark Hanly" userId="67462bc7-2b51-4455-b2e7-b5f944a4684a" providerId="ADAL" clId="{5D265BE3-8CC0-C44C-8D38-A1C5BD388BE0}" dt="2020-11-10T04:25:50.450" v="3208"/>
          <ac:inkMkLst>
            <pc:docMk/>
            <pc:sldMk cId="2487983118" sldId="288"/>
            <ac:inkMk id="312" creationId="{6F357A6A-A1CA-4F44-85DF-2E1A2B5520BD}"/>
          </ac:inkMkLst>
        </pc:inkChg>
        <pc:inkChg chg="del">
          <ac:chgData name="Mark Hanly" userId="67462bc7-2b51-4455-b2e7-b5f944a4684a" providerId="ADAL" clId="{5D265BE3-8CC0-C44C-8D38-A1C5BD388BE0}" dt="2020-11-10T04:25:50.426" v="3156"/>
          <ac:inkMkLst>
            <pc:docMk/>
            <pc:sldMk cId="2487983118" sldId="288"/>
            <ac:inkMk id="313" creationId="{5FE48F3B-DED4-9244-8C47-8B2A540E278E}"/>
          </ac:inkMkLst>
        </pc:inkChg>
        <pc:inkChg chg="del mod">
          <ac:chgData name="Mark Hanly" userId="67462bc7-2b51-4455-b2e7-b5f944a4684a" providerId="ADAL" clId="{5D265BE3-8CC0-C44C-8D38-A1C5BD388BE0}" dt="2020-11-10T04:25:50.451" v="3211"/>
          <ac:inkMkLst>
            <pc:docMk/>
            <pc:sldMk cId="2487983118" sldId="288"/>
            <ac:inkMk id="314" creationId="{DAFA4588-75D7-5240-A950-3FAE21DAAC47}"/>
          </ac:inkMkLst>
        </pc:inkChg>
        <pc:inkChg chg="del mod">
          <ac:chgData name="Mark Hanly" userId="67462bc7-2b51-4455-b2e7-b5f944a4684a" providerId="ADAL" clId="{5D265BE3-8CC0-C44C-8D38-A1C5BD388BE0}" dt="2020-11-10T04:25:50.451" v="3209"/>
          <ac:inkMkLst>
            <pc:docMk/>
            <pc:sldMk cId="2487983118" sldId="288"/>
            <ac:inkMk id="315" creationId="{D6222803-F5C7-3347-9B2C-5ABD8EA3626E}"/>
          </ac:inkMkLst>
        </pc:inkChg>
        <pc:inkChg chg="del mod">
          <ac:chgData name="Mark Hanly" userId="67462bc7-2b51-4455-b2e7-b5f944a4684a" providerId="ADAL" clId="{5D265BE3-8CC0-C44C-8D38-A1C5BD388BE0}" dt="2020-11-10T04:25:50.449" v="3204"/>
          <ac:inkMkLst>
            <pc:docMk/>
            <pc:sldMk cId="2487983118" sldId="288"/>
            <ac:inkMk id="317" creationId="{3678F2FC-714B-F841-A800-F3694D7136D3}"/>
          </ac:inkMkLst>
        </pc:inkChg>
        <pc:inkChg chg="del mod">
          <ac:chgData name="Mark Hanly" userId="67462bc7-2b51-4455-b2e7-b5f944a4684a" providerId="ADAL" clId="{5D265BE3-8CC0-C44C-8D38-A1C5BD388BE0}" dt="2020-11-10T04:25:50.428" v="3161"/>
          <ac:inkMkLst>
            <pc:docMk/>
            <pc:sldMk cId="2487983118" sldId="288"/>
            <ac:inkMk id="318" creationId="{410B7134-7CE6-4B40-BDAB-3C8D8E707FA6}"/>
          </ac:inkMkLst>
        </pc:inkChg>
        <pc:inkChg chg="del">
          <ac:chgData name="Mark Hanly" userId="67462bc7-2b51-4455-b2e7-b5f944a4684a" providerId="ADAL" clId="{5D265BE3-8CC0-C44C-8D38-A1C5BD388BE0}" dt="2020-11-10T04:25:50.424" v="3151"/>
          <ac:inkMkLst>
            <pc:docMk/>
            <pc:sldMk cId="2487983118" sldId="288"/>
            <ac:inkMk id="319" creationId="{835E08C1-5961-BA47-80BE-737051FB64ED}"/>
          </ac:inkMkLst>
        </pc:inkChg>
        <pc:inkChg chg="del mod">
          <ac:chgData name="Mark Hanly" userId="67462bc7-2b51-4455-b2e7-b5f944a4684a" providerId="ADAL" clId="{5D265BE3-8CC0-C44C-8D38-A1C5BD388BE0}" dt="2020-11-10T04:25:50.430" v="3165"/>
          <ac:inkMkLst>
            <pc:docMk/>
            <pc:sldMk cId="2487983118" sldId="288"/>
            <ac:inkMk id="320" creationId="{CDCD3096-36C8-AE43-AC27-8F92CB948D53}"/>
          </ac:inkMkLst>
        </pc:inkChg>
        <pc:inkChg chg="del">
          <ac:chgData name="Mark Hanly" userId="67462bc7-2b51-4455-b2e7-b5f944a4684a" providerId="ADAL" clId="{5D265BE3-8CC0-C44C-8D38-A1C5BD388BE0}" dt="2020-11-10T04:25:50.422" v="3147"/>
          <ac:inkMkLst>
            <pc:docMk/>
            <pc:sldMk cId="2487983118" sldId="288"/>
            <ac:inkMk id="321" creationId="{2837EDDF-AE9D-C745-872F-61C956DFA845}"/>
          </ac:inkMkLst>
        </pc:inkChg>
        <pc:inkChg chg="del mod">
          <ac:chgData name="Mark Hanly" userId="67462bc7-2b51-4455-b2e7-b5f944a4684a" providerId="ADAL" clId="{5D265BE3-8CC0-C44C-8D38-A1C5BD388BE0}" dt="2020-11-10T04:25:50.442" v="3192"/>
          <ac:inkMkLst>
            <pc:docMk/>
            <pc:sldMk cId="2487983118" sldId="288"/>
            <ac:inkMk id="322" creationId="{C01C82C4-B82E-654E-925F-6FC9C942F812}"/>
          </ac:inkMkLst>
        </pc:inkChg>
        <pc:inkChg chg="del">
          <ac:chgData name="Mark Hanly" userId="67462bc7-2b51-4455-b2e7-b5f944a4684a" providerId="ADAL" clId="{5D265BE3-8CC0-C44C-8D38-A1C5BD388BE0}" dt="2020-11-10T04:25:50.425" v="3154"/>
          <ac:inkMkLst>
            <pc:docMk/>
            <pc:sldMk cId="2487983118" sldId="288"/>
            <ac:inkMk id="324" creationId="{5542D88C-2ABB-E644-A11D-18BF1493FE72}"/>
          </ac:inkMkLst>
        </pc:inkChg>
        <pc:inkChg chg="del">
          <ac:chgData name="Mark Hanly" userId="67462bc7-2b51-4455-b2e7-b5f944a4684a" providerId="ADAL" clId="{5D265BE3-8CC0-C44C-8D38-A1C5BD388BE0}" dt="2020-11-10T04:25:50.441" v="3189"/>
          <ac:inkMkLst>
            <pc:docMk/>
            <pc:sldMk cId="2487983118" sldId="288"/>
            <ac:inkMk id="325" creationId="{85FD7D05-8737-F646-BA27-661E2CB33017}"/>
          </ac:inkMkLst>
        </pc:inkChg>
        <pc:inkChg chg="del">
          <ac:chgData name="Mark Hanly" userId="67462bc7-2b51-4455-b2e7-b5f944a4684a" providerId="ADAL" clId="{5D265BE3-8CC0-C44C-8D38-A1C5BD388BE0}" dt="2020-11-10T04:25:50.439" v="3186"/>
          <ac:inkMkLst>
            <pc:docMk/>
            <pc:sldMk cId="2487983118" sldId="288"/>
            <ac:inkMk id="326" creationId="{B64116AB-E481-4A4F-AE23-03C6A8E4792C}"/>
          </ac:inkMkLst>
        </pc:inkChg>
        <pc:inkChg chg="del mod">
          <ac:chgData name="Mark Hanly" userId="67462bc7-2b51-4455-b2e7-b5f944a4684a" providerId="ADAL" clId="{5D265BE3-8CC0-C44C-8D38-A1C5BD388BE0}" dt="2020-11-10T04:25:50.435" v="3177"/>
          <ac:inkMkLst>
            <pc:docMk/>
            <pc:sldMk cId="2487983118" sldId="288"/>
            <ac:inkMk id="327" creationId="{0AAF87EB-0170-4E47-96FA-4A0E1F9CB1F8}"/>
          </ac:inkMkLst>
        </pc:inkChg>
        <pc:inkChg chg="del">
          <ac:chgData name="Mark Hanly" userId="67462bc7-2b51-4455-b2e7-b5f944a4684a" providerId="ADAL" clId="{5D265BE3-8CC0-C44C-8D38-A1C5BD388BE0}" dt="2020-11-10T04:25:50.425" v="3153"/>
          <ac:inkMkLst>
            <pc:docMk/>
            <pc:sldMk cId="2487983118" sldId="288"/>
            <ac:inkMk id="328" creationId="{029C91AB-7EC5-1E40-9E4B-1C7DFD3DD989}"/>
          </ac:inkMkLst>
        </pc:inkChg>
        <pc:inkChg chg="del">
          <ac:chgData name="Mark Hanly" userId="67462bc7-2b51-4455-b2e7-b5f944a4684a" providerId="ADAL" clId="{5D265BE3-8CC0-C44C-8D38-A1C5BD388BE0}" dt="2020-11-10T04:25:50.433" v="3172"/>
          <ac:inkMkLst>
            <pc:docMk/>
            <pc:sldMk cId="2487983118" sldId="288"/>
            <ac:inkMk id="330" creationId="{E4231E26-F96B-004A-BCBE-C81EAF2D4B91}"/>
          </ac:inkMkLst>
        </pc:inkChg>
        <pc:inkChg chg="del mod">
          <ac:chgData name="Mark Hanly" userId="67462bc7-2b51-4455-b2e7-b5f944a4684a" providerId="ADAL" clId="{5D265BE3-8CC0-C44C-8D38-A1C5BD388BE0}" dt="2020-11-10T04:25:50.437" v="3181"/>
          <ac:inkMkLst>
            <pc:docMk/>
            <pc:sldMk cId="2487983118" sldId="288"/>
            <ac:inkMk id="331" creationId="{2535EE39-B4B1-0941-96ED-A45729A15DC7}"/>
          </ac:inkMkLst>
        </pc:inkChg>
        <pc:inkChg chg="del">
          <ac:chgData name="Mark Hanly" userId="67462bc7-2b51-4455-b2e7-b5f944a4684a" providerId="ADAL" clId="{5D265BE3-8CC0-C44C-8D38-A1C5BD388BE0}" dt="2020-11-10T04:25:50.449" v="3205"/>
          <ac:inkMkLst>
            <pc:docMk/>
            <pc:sldMk cId="2487983118" sldId="288"/>
            <ac:inkMk id="333" creationId="{F0F04488-9C42-2C41-B95E-CA7EF25B75F0}"/>
          </ac:inkMkLst>
        </pc:inkChg>
        <pc:inkChg chg="del">
          <ac:chgData name="Mark Hanly" userId="67462bc7-2b51-4455-b2e7-b5f944a4684a" providerId="ADAL" clId="{5D265BE3-8CC0-C44C-8D38-A1C5BD388BE0}" dt="2020-11-10T04:25:50.447" v="3201"/>
          <ac:inkMkLst>
            <pc:docMk/>
            <pc:sldMk cId="2487983118" sldId="288"/>
            <ac:inkMk id="334" creationId="{D25BFBBF-7EA9-4C4B-871B-200D3585EFA0}"/>
          </ac:inkMkLst>
        </pc:inkChg>
        <pc:inkChg chg="del mod">
          <ac:chgData name="Mark Hanly" userId="67462bc7-2b51-4455-b2e7-b5f944a4684a" providerId="ADAL" clId="{5D265BE3-8CC0-C44C-8D38-A1C5BD388BE0}" dt="2020-11-10T04:25:50.453" v="3215"/>
          <ac:inkMkLst>
            <pc:docMk/>
            <pc:sldMk cId="2487983118" sldId="288"/>
            <ac:inkMk id="335" creationId="{4C1D03F2-D7FF-2E48-B7C6-48ADBD34D5C6}"/>
          </ac:inkMkLst>
        </pc:inkChg>
        <pc:inkChg chg="del mod">
          <ac:chgData name="Mark Hanly" userId="67462bc7-2b51-4455-b2e7-b5f944a4684a" providerId="ADAL" clId="{5D265BE3-8CC0-C44C-8D38-A1C5BD388BE0}" dt="2020-11-10T04:25:50.431" v="3168"/>
          <ac:inkMkLst>
            <pc:docMk/>
            <pc:sldMk cId="2487983118" sldId="288"/>
            <ac:inkMk id="337" creationId="{D131F3A4-C316-A545-9B20-130B615256F8}"/>
          </ac:inkMkLst>
        </pc:inkChg>
        <pc:inkChg chg="del mod">
          <ac:chgData name="Mark Hanly" userId="67462bc7-2b51-4455-b2e7-b5f944a4684a" providerId="ADAL" clId="{5D265BE3-8CC0-C44C-8D38-A1C5BD388BE0}" dt="2020-11-10T04:25:50.429" v="3163"/>
          <ac:inkMkLst>
            <pc:docMk/>
            <pc:sldMk cId="2487983118" sldId="288"/>
            <ac:inkMk id="338" creationId="{B05E949C-EB67-F04D-BD86-164F5FA0AD12}"/>
          </ac:inkMkLst>
        </pc:inkChg>
        <pc:inkChg chg="del mod">
          <ac:chgData name="Mark Hanly" userId="67462bc7-2b51-4455-b2e7-b5f944a4684a" providerId="ADAL" clId="{5D265BE3-8CC0-C44C-8D38-A1C5BD388BE0}" dt="2020-11-10T04:25:50.432" v="3170"/>
          <ac:inkMkLst>
            <pc:docMk/>
            <pc:sldMk cId="2487983118" sldId="288"/>
            <ac:inkMk id="339" creationId="{268A2DCF-9C8E-CB4C-AB7B-2714B893B73F}"/>
          </ac:inkMkLst>
        </pc:inkChg>
        <pc:inkChg chg="del mod">
          <ac:chgData name="Mark Hanly" userId="67462bc7-2b51-4455-b2e7-b5f944a4684a" providerId="ADAL" clId="{5D265BE3-8CC0-C44C-8D38-A1C5BD388BE0}" dt="2020-11-10T04:25:50.442" v="3193"/>
          <ac:inkMkLst>
            <pc:docMk/>
            <pc:sldMk cId="2487983118" sldId="288"/>
            <ac:inkMk id="340" creationId="{936A1EF3-2DED-8546-B515-C9E5CDF368ED}"/>
          </ac:inkMkLst>
        </pc:inkChg>
        <pc:inkChg chg="del">
          <ac:chgData name="Mark Hanly" userId="67462bc7-2b51-4455-b2e7-b5f944a4684a" providerId="ADAL" clId="{5D265BE3-8CC0-C44C-8D38-A1C5BD388BE0}" dt="2020-11-10T04:25:50.426" v="3155"/>
          <ac:inkMkLst>
            <pc:docMk/>
            <pc:sldMk cId="2487983118" sldId="288"/>
            <ac:inkMk id="341" creationId="{3E541B82-9B19-0945-993C-719F515E90FF}"/>
          </ac:inkMkLst>
        </pc:inkChg>
        <pc:inkChg chg="del mod">
          <ac:chgData name="Mark Hanly" userId="67462bc7-2b51-4455-b2e7-b5f944a4684a" providerId="ADAL" clId="{5D265BE3-8CC0-C44C-8D38-A1C5BD388BE0}" dt="2020-11-10T04:25:50.435" v="3175"/>
          <ac:inkMkLst>
            <pc:docMk/>
            <pc:sldMk cId="2487983118" sldId="288"/>
            <ac:inkMk id="342" creationId="{11A04653-84C9-2849-8514-796CAC1A34AF}"/>
          </ac:inkMkLst>
        </pc:inkChg>
        <pc:inkChg chg="del mod">
          <ac:chgData name="Mark Hanly" userId="67462bc7-2b51-4455-b2e7-b5f944a4684a" providerId="ADAL" clId="{5D265BE3-8CC0-C44C-8D38-A1C5BD388BE0}" dt="2020-11-10T04:25:50.438" v="3182"/>
          <ac:inkMkLst>
            <pc:docMk/>
            <pc:sldMk cId="2487983118" sldId="288"/>
            <ac:inkMk id="344" creationId="{C18D0849-34CA-BB46-83FE-5DF881798C2A}"/>
          </ac:inkMkLst>
        </pc:inkChg>
        <pc:inkChg chg="del mod">
          <ac:chgData name="Mark Hanly" userId="67462bc7-2b51-4455-b2e7-b5f944a4684a" providerId="ADAL" clId="{5D265BE3-8CC0-C44C-8D38-A1C5BD388BE0}" dt="2020-11-10T04:25:50.450" v="3207"/>
          <ac:inkMkLst>
            <pc:docMk/>
            <pc:sldMk cId="2487983118" sldId="288"/>
            <ac:inkMk id="345" creationId="{743DA8FE-0781-0543-BE3B-80BF4058CBCD}"/>
          </ac:inkMkLst>
        </pc:inkChg>
        <pc:inkChg chg="del mod">
          <ac:chgData name="Mark Hanly" userId="67462bc7-2b51-4455-b2e7-b5f944a4684a" providerId="ADAL" clId="{5D265BE3-8CC0-C44C-8D38-A1C5BD388BE0}" dt="2020-11-10T04:25:50.440" v="3187"/>
          <ac:inkMkLst>
            <pc:docMk/>
            <pc:sldMk cId="2487983118" sldId="288"/>
            <ac:inkMk id="346" creationId="{3453F9E6-7B32-4F47-B8C8-4587AC2888DA}"/>
          </ac:inkMkLst>
        </pc:inkChg>
        <pc:inkChg chg="del mod">
          <ac:chgData name="Mark Hanly" userId="67462bc7-2b51-4455-b2e7-b5f944a4684a" providerId="ADAL" clId="{5D265BE3-8CC0-C44C-8D38-A1C5BD388BE0}" dt="2020-11-10T04:25:50.449" v="3206"/>
          <ac:inkMkLst>
            <pc:docMk/>
            <pc:sldMk cId="2487983118" sldId="288"/>
            <ac:inkMk id="347" creationId="{7E273139-9150-6F46-8295-77FECC529B81}"/>
          </ac:inkMkLst>
        </pc:inkChg>
        <pc:inkChg chg="del mod">
          <ac:chgData name="Mark Hanly" userId="67462bc7-2b51-4455-b2e7-b5f944a4684a" providerId="ADAL" clId="{5D265BE3-8CC0-C44C-8D38-A1C5BD388BE0}" dt="2020-11-10T04:25:50.452" v="3212"/>
          <ac:inkMkLst>
            <pc:docMk/>
            <pc:sldMk cId="2487983118" sldId="288"/>
            <ac:inkMk id="348" creationId="{C344D3DA-21BF-C141-BB21-6AA526EC4AFE}"/>
          </ac:inkMkLst>
        </pc:inkChg>
        <pc:inkChg chg="del">
          <ac:chgData name="Mark Hanly" userId="67462bc7-2b51-4455-b2e7-b5f944a4684a" providerId="ADAL" clId="{5D265BE3-8CC0-C44C-8D38-A1C5BD388BE0}" dt="2020-11-10T04:25:50.430" v="3166"/>
          <ac:inkMkLst>
            <pc:docMk/>
            <pc:sldMk cId="2487983118" sldId="288"/>
            <ac:inkMk id="349" creationId="{FFFBCD2D-6633-9340-B7FE-A4466DAB2160}"/>
          </ac:inkMkLst>
        </pc:inkChg>
        <pc:inkChg chg="del mod">
          <ac:chgData name="Mark Hanly" userId="67462bc7-2b51-4455-b2e7-b5f944a4684a" providerId="ADAL" clId="{5D265BE3-8CC0-C44C-8D38-A1C5BD388BE0}" dt="2020-11-10T04:25:50.447" v="3200"/>
          <ac:inkMkLst>
            <pc:docMk/>
            <pc:sldMk cId="2487983118" sldId="288"/>
            <ac:inkMk id="351" creationId="{1BCC9495-BC9B-E54C-97D3-504B1D982BEB}"/>
          </ac:inkMkLst>
        </pc:inkChg>
        <pc:inkChg chg="del mod">
          <ac:chgData name="Mark Hanly" userId="67462bc7-2b51-4455-b2e7-b5f944a4684a" providerId="ADAL" clId="{5D265BE3-8CC0-C44C-8D38-A1C5BD388BE0}" dt="2020-11-10T04:25:50.452" v="3213"/>
          <ac:inkMkLst>
            <pc:docMk/>
            <pc:sldMk cId="2487983118" sldId="288"/>
            <ac:inkMk id="353" creationId="{C7E85395-5644-1A43-90F0-E341880B43D7}"/>
          </ac:inkMkLst>
        </pc:inkChg>
        <pc:inkChg chg="del mod">
          <ac:chgData name="Mark Hanly" userId="67462bc7-2b51-4455-b2e7-b5f944a4684a" providerId="ADAL" clId="{5D265BE3-8CC0-C44C-8D38-A1C5BD388BE0}" dt="2020-11-10T04:25:50.423" v="3149"/>
          <ac:inkMkLst>
            <pc:docMk/>
            <pc:sldMk cId="2487983118" sldId="288"/>
            <ac:inkMk id="354" creationId="{860B56D2-5076-EA4D-A110-D972B0A4F205}"/>
          </ac:inkMkLst>
        </pc:inkChg>
        <pc:inkChg chg="del mod">
          <ac:chgData name="Mark Hanly" userId="67462bc7-2b51-4455-b2e7-b5f944a4684a" providerId="ADAL" clId="{5D265BE3-8CC0-C44C-8D38-A1C5BD388BE0}" dt="2020-11-10T04:25:50.433" v="3171"/>
          <ac:inkMkLst>
            <pc:docMk/>
            <pc:sldMk cId="2487983118" sldId="288"/>
            <ac:inkMk id="355" creationId="{028F0D3C-C8C1-664F-9D15-978B1BF72DDA}"/>
          </ac:inkMkLst>
        </pc:inkChg>
        <pc:inkChg chg="del mod">
          <ac:chgData name="Mark Hanly" userId="67462bc7-2b51-4455-b2e7-b5f944a4684a" providerId="ADAL" clId="{5D265BE3-8CC0-C44C-8D38-A1C5BD388BE0}" dt="2020-11-10T04:25:50.448" v="3203"/>
          <ac:inkMkLst>
            <pc:docMk/>
            <pc:sldMk cId="2487983118" sldId="288"/>
            <ac:inkMk id="356" creationId="{9EC714D1-5D26-DC44-B82E-36DCD1CEE2C2}"/>
          </ac:inkMkLst>
        </pc:inkChg>
        <pc:inkChg chg="del">
          <ac:chgData name="Mark Hanly" userId="67462bc7-2b51-4455-b2e7-b5f944a4684a" providerId="ADAL" clId="{5D265BE3-8CC0-C44C-8D38-A1C5BD388BE0}" dt="2020-11-10T04:25:50.423" v="3148"/>
          <ac:inkMkLst>
            <pc:docMk/>
            <pc:sldMk cId="2487983118" sldId="288"/>
            <ac:inkMk id="357" creationId="{FCC13B29-6E3B-0E45-BA4D-ADE965FBA5DE}"/>
          </ac:inkMkLst>
        </pc:inkChg>
        <pc:inkChg chg="del mod">
          <ac:chgData name="Mark Hanly" userId="67462bc7-2b51-4455-b2e7-b5f944a4684a" providerId="ADAL" clId="{5D265BE3-8CC0-C44C-8D38-A1C5BD388BE0}" dt="2020-11-10T04:25:50.427" v="3158"/>
          <ac:inkMkLst>
            <pc:docMk/>
            <pc:sldMk cId="2487983118" sldId="288"/>
            <ac:inkMk id="358" creationId="{DC290E39-0B49-7B47-A0F3-4DB45E322715}"/>
          </ac:inkMkLst>
        </pc:inkChg>
        <pc:inkChg chg="del mod">
          <ac:chgData name="Mark Hanly" userId="67462bc7-2b51-4455-b2e7-b5f944a4684a" providerId="ADAL" clId="{5D265BE3-8CC0-C44C-8D38-A1C5BD388BE0}" dt="2020-11-10T04:25:50.438" v="3184"/>
          <ac:inkMkLst>
            <pc:docMk/>
            <pc:sldMk cId="2487983118" sldId="288"/>
            <ac:inkMk id="359" creationId="{20539496-8BA5-334C-940F-B020175B7692}"/>
          </ac:inkMkLst>
        </pc:inkChg>
        <pc:inkChg chg="del">
          <ac:chgData name="Mark Hanly" userId="67462bc7-2b51-4455-b2e7-b5f944a4684a" providerId="ADAL" clId="{5D265BE3-8CC0-C44C-8D38-A1C5BD388BE0}" dt="2020-11-10T04:25:50.451" v="3210"/>
          <ac:inkMkLst>
            <pc:docMk/>
            <pc:sldMk cId="2487983118" sldId="288"/>
            <ac:inkMk id="361" creationId="{F884F310-ECE7-C847-ACF6-46842CC643D7}"/>
          </ac:inkMkLst>
        </pc:inkChg>
        <pc:inkChg chg="del">
          <ac:chgData name="Mark Hanly" userId="67462bc7-2b51-4455-b2e7-b5f944a4684a" providerId="ADAL" clId="{5D265BE3-8CC0-C44C-8D38-A1C5BD388BE0}" dt="2020-11-10T04:25:50.428" v="3160"/>
          <ac:inkMkLst>
            <pc:docMk/>
            <pc:sldMk cId="2487983118" sldId="288"/>
            <ac:inkMk id="362" creationId="{778F209E-CCF0-1A42-B2D2-E92FDA60676F}"/>
          </ac:inkMkLst>
        </pc:inkChg>
      </pc:sldChg>
      <pc:sldChg chg="addSp delSp modSp new mod">
        <pc:chgData name="Mark Hanly" userId="67462bc7-2b51-4455-b2e7-b5f944a4684a" providerId="ADAL" clId="{5D265BE3-8CC0-C44C-8D38-A1C5BD388BE0}" dt="2020-11-10T06:13:28.242" v="4407"/>
        <pc:sldMkLst>
          <pc:docMk/>
          <pc:sldMk cId="1080720871" sldId="289"/>
        </pc:sldMkLst>
        <pc:spChg chg="del">
          <ac:chgData name="Mark Hanly" userId="67462bc7-2b51-4455-b2e7-b5f944a4684a" providerId="ADAL" clId="{5D265BE3-8CC0-C44C-8D38-A1C5BD388BE0}" dt="2020-11-10T06:00:40.154" v="4137" actId="478"/>
          <ac:spMkLst>
            <pc:docMk/>
            <pc:sldMk cId="1080720871" sldId="289"/>
            <ac:spMk id="2" creationId="{E5F24B14-9FCF-764A-B647-DB88B18DE27F}"/>
          </ac:spMkLst>
        </pc:spChg>
        <pc:spChg chg="del">
          <ac:chgData name="Mark Hanly" userId="67462bc7-2b51-4455-b2e7-b5f944a4684a" providerId="ADAL" clId="{5D265BE3-8CC0-C44C-8D38-A1C5BD388BE0}" dt="2020-11-10T06:00:43.130" v="4138" actId="478"/>
          <ac:spMkLst>
            <pc:docMk/>
            <pc:sldMk cId="1080720871" sldId="289"/>
            <ac:spMk id="3" creationId="{B5441A7B-4220-FE40-925B-30C602249D2A}"/>
          </ac:spMkLst>
        </pc:spChg>
        <pc:grpChg chg="del mod">
          <ac:chgData name="Mark Hanly" userId="67462bc7-2b51-4455-b2e7-b5f944a4684a" providerId="ADAL" clId="{5D265BE3-8CC0-C44C-8D38-A1C5BD388BE0}" dt="2020-11-10T06:01:07.515" v="4143"/>
          <ac:grpSpMkLst>
            <pc:docMk/>
            <pc:sldMk cId="1080720871" sldId="289"/>
            <ac:grpSpMk id="6" creationId="{E49AB07F-A876-7A4B-BA6D-652DFB45376D}"/>
          </ac:grpSpMkLst>
        </pc:grpChg>
        <pc:grpChg chg="del mod">
          <ac:chgData name="Mark Hanly" userId="67462bc7-2b51-4455-b2e7-b5f944a4684a" providerId="ADAL" clId="{5D265BE3-8CC0-C44C-8D38-A1C5BD388BE0}" dt="2020-11-10T06:01:08.406" v="4145"/>
          <ac:grpSpMkLst>
            <pc:docMk/>
            <pc:sldMk cId="1080720871" sldId="289"/>
            <ac:grpSpMk id="8" creationId="{EB4FD84B-9840-0A48-8D0B-770617FDE9E5}"/>
          </ac:grpSpMkLst>
        </pc:grpChg>
        <pc:grpChg chg="mod">
          <ac:chgData name="Mark Hanly" userId="67462bc7-2b51-4455-b2e7-b5f944a4684a" providerId="ADAL" clId="{5D265BE3-8CC0-C44C-8D38-A1C5BD388BE0}" dt="2020-11-10T06:01:08.406" v="4145"/>
          <ac:grpSpMkLst>
            <pc:docMk/>
            <pc:sldMk cId="1080720871" sldId="289"/>
            <ac:grpSpMk id="10" creationId="{05E43B48-D07B-804D-8662-157811132A6E}"/>
          </ac:grpSpMkLst>
        </pc:grpChg>
        <pc:grpChg chg="mod">
          <ac:chgData name="Mark Hanly" userId="67462bc7-2b51-4455-b2e7-b5f944a4684a" providerId="ADAL" clId="{5D265BE3-8CC0-C44C-8D38-A1C5BD388BE0}" dt="2020-11-10T06:01:12.616" v="4153"/>
          <ac:grpSpMkLst>
            <pc:docMk/>
            <pc:sldMk cId="1080720871" sldId="289"/>
            <ac:grpSpMk id="18" creationId="{AACEA4DE-5FA2-154E-A362-09EF89365FAB}"/>
          </ac:grpSpMkLst>
        </pc:grpChg>
        <pc:grpChg chg="mod">
          <ac:chgData name="Mark Hanly" userId="67462bc7-2b51-4455-b2e7-b5f944a4684a" providerId="ADAL" clId="{5D265BE3-8CC0-C44C-8D38-A1C5BD388BE0}" dt="2020-11-10T06:01:12.616" v="4153"/>
          <ac:grpSpMkLst>
            <pc:docMk/>
            <pc:sldMk cId="1080720871" sldId="289"/>
            <ac:grpSpMk id="19" creationId="{0FE8E6DE-E5E0-5946-B569-BFF91045CD03}"/>
          </ac:grpSpMkLst>
        </pc:grpChg>
        <pc:grpChg chg="mod">
          <ac:chgData name="Mark Hanly" userId="67462bc7-2b51-4455-b2e7-b5f944a4684a" providerId="ADAL" clId="{5D265BE3-8CC0-C44C-8D38-A1C5BD388BE0}" dt="2020-11-10T06:01:47.401" v="4157"/>
          <ac:grpSpMkLst>
            <pc:docMk/>
            <pc:sldMk cId="1080720871" sldId="289"/>
            <ac:grpSpMk id="23" creationId="{5EE9250A-E539-3C49-9DFC-8748FD6BB3BA}"/>
          </ac:grpSpMkLst>
        </pc:grpChg>
        <pc:grpChg chg="mod">
          <ac:chgData name="Mark Hanly" userId="67462bc7-2b51-4455-b2e7-b5f944a4684a" providerId="ADAL" clId="{5D265BE3-8CC0-C44C-8D38-A1C5BD388BE0}" dt="2020-11-10T06:01:56.586" v="4172"/>
          <ac:grpSpMkLst>
            <pc:docMk/>
            <pc:sldMk cId="1080720871" sldId="289"/>
            <ac:grpSpMk id="38" creationId="{A63F2B2F-62E7-124E-AA00-A87C5F8C6864}"/>
          </ac:grpSpMkLst>
        </pc:grpChg>
        <pc:grpChg chg="mod">
          <ac:chgData name="Mark Hanly" userId="67462bc7-2b51-4455-b2e7-b5f944a4684a" providerId="ADAL" clId="{5D265BE3-8CC0-C44C-8D38-A1C5BD388BE0}" dt="2020-11-10T06:01:56.586" v="4172"/>
          <ac:grpSpMkLst>
            <pc:docMk/>
            <pc:sldMk cId="1080720871" sldId="289"/>
            <ac:grpSpMk id="39" creationId="{BC2DAF69-037D-F84C-98C5-DC4461C51494}"/>
          </ac:grpSpMkLst>
        </pc:grpChg>
        <pc:grpChg chg="mod">
          <ac:chgData name="Mark Hanly" userId="67462bc7-2b51-4455-b2e7-b5f944a4684a" providerId="ADAL" clId="{5D265BE3-8CC0-C44C-8D38-A1C5BD388BE0}" dt="2020-11-10T06:01:56.586" v="4172"/>
          <ac:grpSpMkLst>
            <pc:docMk/>
            <pc:sldMk cId="1080720871" sldId="289"/>
            <ac:grpSpMk id="40" creationId="{533CE9A5-69E4-B74B-A095-9A7BD1427679}"/>
          </ac:grpSpMkLst>
        </pc:grpChg>
        <pc:grpChg chg="mod">
          <ac:chgData name="Mark Hanly" userId="67462bc7-2b51-4455-b2e7-b5f944a4684a" providerId="ADAL" clId="{5D265BE3-8CC0-C44C-8D38-A1C5BD388BE0}" dt="2020-11-10T06:01:56.586" v="4172"/>
          <ac:grpSpMkLst>
            <pc:docMk/>
            <pc:sldMk cId="1080720871" sldId="289"/>
            <ac:grpSpMk id="41" creationId="{7EDA1627-C6D7-974B-A9F6-D256E05D0205}"/>
          </ac:grpSpMkLst>
        </pc:grpChg>
        <pc:grpChg chg="mod">
          <ac:chgData name="Mark Hanly" userId="67462bc7-2b51-4455-b2e7-b5f944a4684a" providerId="ADAL" clId="{5D265BE3-8CC0-C44C-8D38-A1C5BD388BE0}" dt="2020-11-10T06:01:56.586" v="4172"/>
          <ac:grpSpMkLst>
            <pc:docMk/>
            <pc:sldMk cId="1080720871" sldId="289"/>
            <ac:grpSpMk id="42" creationId="{A3F077E0-AA71-CD4F-92B7-1DA8539C77F9}"/>
          </ac:grpSpMkLst>
        </pc:grpChg>
        <pc:grpChg chg="mod">
          <ac:chgData name="Mark Hanly" userId="67462bc7-2b51-4455-b2e7-b5f944a4684a" providerId="ADAL" clId="{5D265BE3-8CC0-C44C-8D38-A1C5BD388BE0}" dt="2020-11-10T06:01:59.689" v="4179"/>
          <ac:grpSpMkLst>
            <pc:docMk/>
            <pc:sldMk cId="1080720871" sldId="289"/>
            <ac:grpSpMk id="49" creationId="{BC72D1A2-119E-8242-81D5-BD7224453859}"/>
          </ac:grpSpMkLst>
        </pc:grpChg>
        <pc:grpChg chg="mod">
          <ac:chgData name="Mark Hanly" userId="67462bc7-2b51-4455-b2e7-b5f944a4684a" providerId="ADAL" clId="{5D265BE3-8CC0-C44C-8D38-A1C5BD388BE0}" dt="2020-11-10T06:01:59.689" v="4179"/>
          <ac:grpSpMkLst>
            <pc:docMk/>
            <pc:sldMk cId="1080720871" sldId="289"/>
            <ac:grpSpMk id="50" creationId="{E48BBDC8-9506-0A43-9994-13EDB9BA52DE}"/>
          </ac:grpSpMkLst>
        </pc:grpChg>
        <pc:grpChg chg="mod">
          <ac:chgData name="Mark Hanly" userId="67462bc7-2b51-4455-b2e7-b5f944a4684a" providerId="ADAL" clId="{5D265BE3-8CC0-C44C-8D38-A1C5BD388BE0}" dt="2020-11-10T06:02:24.315" v="4183"/>
          <ac:grpSpMkLst>
            <pc:docMk/>
            <pc:sldMk cId="1080720871" sldId="289"/>
            <ac:grpSpMk id="54" creationId="{9653ED63-6A80-D04D-96AA-9D0531E20B9C}"/>
          </ac:grpSpMkLst>
        </pc:grpChg>
        <pc:grpChg chg="mod">
          <ac:chgData name="Mark Hanly" userId="67462bc7-2b51-4455-b2e7-b5f944a4684a" providerId="ADAL" clId="{5D265BE3-8CC0-C44C-8D38-A1C5BD388BE0}" dt="2020-11-10T06:02:34.984" v="4189"/>
          <ac:grpSpMkLst>
            <pc:docMk/>
            <pc:sldMk cId="1080720871" sldId="289"/>
            <ac:grpSpMk id="60" creationId="{D3A5B170-F89C-6540-A291-5A22C069ABFD}"/>
          </ac:grpSpMkLst>
        </pc:grpChg>
        <pc:grpChg chg="mod">
          <ac:chgData name="Mark Hanly" userId="67462bc7-2b51-4455-b2e7-b5f944a4684a" providerId="ADAL" clId="{5D265BE3-8CC0-C44C-8D38-A1C5BD388BE0}" dt="2020-11-10T06:02:43.644" v="4194"/>
          <ac:grpSpMkLst>
            <pc:docMk/>
            <pc:sldMk cId="1080720871" sldId="289"/>
            <ac:grpSpMk id="65" creationId="{7FE45F09-2469-8249-B6F5-60997685D6DB}"/>
          </ac:grpSpMkLst>
        </pc:grpChg>
        <pc:grpChg chg="del mod">
          <ac:chgData name="Mark Hanly" userId="67462bc7-2b51-4455-b2e7-b5f944a4684a" providerId="ADAL" clId="{5D265BE3-8CC0-C44C-8D38-A1C5BD388BE0}" dt="2020-11-10T06:02:52.693" v="4213"/>
          <ac:grpSpMkLst>
            <pc:docMk/>
            <pc:sldMk cId="1080720871" sldId="289"/>
            <ac:grpSpMk id="68" creationId="{2DD3D512-9516-0C4B-997F-24703EE9ABAB}"/>
          </ac:grpSpMkLst>
        </pc:grpChg>
        <pc:grpChg chg="mod">
          <ac:chgData name="Mark Hanly" userId="67462bc7-2b51-4455-b2e7-b5f944a4684a" providerId="ADAL" clId="{5D265BE3-8CC0-C44C-8D38-A1C5BD388BE0}" dt="2020-11-10T06:02:52.693" v="4213"/>
          <ac:grpSpMkLst>
            <pc:docMk/>
            <pc:sldMk cId="1080720871" sldId="289"/>
            <ac:grpSpMk id="84" creationId="{6ECE0EE1-8BD3-C64D-8AC3-FD516825DFCA}"/>
          </ac:grpSpMkLst>
        </pc:grpChg>
        <pc:grpChg chg="mod">
          <ac:chgData name="Mark Hanly" userId="67462bc7-2b51-4455-b2e7-b5f944a4684a" providerId="ADAL" clId="{5D265BE3-8CC0-C44C-8D38-A1C5BD388BE0}" dt="2020-11-10T06:02:52.693" v="4213"/>
          <ac:grpSpMkLst>
            <pc:docMk/>
            <pc:sldMk cId="1080720871" sldId="289"/>
            <ac:grpSpMk id="85" creationId="{51CA4732-E3DC-2F4D-9E44-920F39DBDEF4}"/>
          </ac:grpSpMkLst>
        </pc:grpChg>
        <pc:grpChg chg="mod">
          <ac:chgData name="Mark Hanly" userId="67462bc7-2b51-4455-b2e7-b5f944a4684a" providerId="ADAL" clId="{5D265BE3-8CC0-C44C-8D38-A1C5BD388BE0}" dt="2020-11-10T06:02:52.693" v="4213"/>
          <ac:grpSpMkLst>
            <pc:docMk/>
            <pc:sldMk cId="1080720871" sldId="289"/>
            <ac:grpSpMk id="86" creationId="{ABA2E294-8426-3644-ACA5-A1A6BA36D484}"/>
          </ac:grpSpMkLst>
        </pc:grpChg>
        <pc:grpChg chg="mod">
          <ac:chgData name="Mark Hanly" userId="67462bc7-2b51-4455-b2e7-b5f944a4684a" providerId="ADAL" clId="{5D265BE3-8CC0-C44C-8D38-A1C5BD388BE0}" dt="2020-11-10T06:03:26.937" v="4221"/>
          <ac:grpSpMkLst>
            <pc:docMk/>
            <pc:sldMk cId="1080720871" sldId="289"/>
            <ac:grpSpMk id="94" creationId="{00D203C4-766D-6D4C-872A-DBE6BA24469D}"/>
          </ac:grpSpMkLst>
        </pc:grpChg>
        <pc:grpChg chg="mod">
          <ac:chgData name="Mark Hanly" userId="67462bc7-2b51-4455-b2e7-b5f944a4684a" providerId="ADAL" clId="{5D265BE3-8CC0-C44C-8D38-A1C5BD388BE0}" dt="2020-11-10T06:03:34.690" v="4227"/>
          <ac:grpSpMkLst>
            <pc:docMk/>
            <pc:sldMk cId="1080720871" sldId="289"/>
            <ac:grpSpMk id="100" creationId="{45164D07-480D-EC45-BCE8-06764AEF2B73}"/>
          </ac:grpSpMkLst>
        </pc:grpChg>
        <pc:grpChg chg="mod">
          <ac:chgData name="Mark Hanly" userId="67462bc7-2b51-4455-b2e7-b5f944a4684a" providerId="ADAL" clId="{5D265BE3-8CC0-C44C-8D38-A1C5BD388BE0}" dt="2020-11-10T06:03:36.240" v="4230"/>
          <ac:grpSpMkLst>
            <pc:docMk/>
            <pc:sldMk cId="1080720871" sldId="289"/>
            <ac:grpSpMk id="103" creationId="{E72B0438-1BAE-FE4F-87D7-B8231EC39C4A}"/>
          </ac:grpSpMkLst>
        </pc:grpChg>
        <pc:grpChg chg="mod">
          <ac:chgData name="Mark Hanly" userId="67462bc7-2b51-4455-b2e7-b5f944a4684a" providerId="ADAL" clId="{5D265BE3-8CC0-C44C-8D38-A1C5BD388BE0}" dt="2020-11-10T06:03:47.738" v="4237"/>
          <ac:grpSpMkLst>
            <pc:docMk/>
            <pc:sldMk cId="1080720871" sldId="289"/>
            <ac:grpSpMk id="110" creationId="{B78ABA54-8FB8-3340-8085-FD3830D7A761}"/>
          </ac:grpSpMkLst>
        </pc:grpChg>
        <pc:grpChg chg="del mod">
          <ac:chgData name="Mark Hanly" userId="67462bc7-2b51-4455-b2e7-b5f944a4684a" providerId="ADAL" clId="{5D265BE3-8CC0-C44C-8D38-A1C5BD388BE0}" dt="2020-11-10T06:03:52.036" v="4243"/>
          <ac:grpSpMkLst>
            <pc:docMk/>
            <pc:sldMk cId="1080720871" sldId="289"/>
            <ac:grpSpMk id="113" creationId="{CAA4E04C-FDAB-E246-ACC0-97E4289687DA}"/>
          </ac:grpSpMkLst>
        </pc:grpChg>
        <pc:grpChg chg="del mod">
          <ac:chgData name="Mark Hanly" userId="67462bc7-2b51-4455-b2e7-b5f944a4684a" providerId="ADAL" clId="{5D265BE3-8CC0-C44C-8D38-A1C5BD388BE0}" dt="2020-11-10T06:03:53.971" v="4246"/>
          <ac:grpSpMkLst>
            <pc:docMk/>
            <pc:sldMk cId="1080720871" sldId="289"/>
            <ac:grpSpMk id="116" creationId="{225DCCD2-B7FD-0D41-A816-4EC5A05D065C}"/>
          </ac:grpSpMkLst>
        </pc:grpChg>
        <pc:grpChg chg="mod">
          <ac:chgData name="Mark Hanly" userId="67462bc7-2b51-4455-b2e7-b5f944a4684a" providerId="ADAL" clId="{5D265BE3-8CC0-C44C-8D38-A1C5BD388BE0}" dt="2020-11-10T06:03:53.971" v="4246"/>
          <ac:grpSpMkLst>
            <pc:docMk/>
            <pc:sldMk cId="1080720871" sldId="289"/>
            <ac:grpSpMk id="119" creationId="{69DC642E-1D4D-1A43-A075-60121983F42F}"/>
          </ac:grpSpMkLst>
        </pc:grpChg>
        <pc:grpChg chg="mod">
          <ac:chgData name="Mark Hanly" userId="67462bc7-2b51-4455-b2e7-b5f944a4684a" providerId="ADAL" clId="{5D265BE3-8CC0-C44C-8D38-A1C5BD388BE0}" dt="2020-11-10T06:03:57.856" v="4253"/>
          <ac:grpSpMkLst>
            <pc:docMk/>
            <pc:sldMk cId="1080720871" sldId="289"/>
            <ac:grpSpMk id="126" creationId="{A4BD6470-13BC-C243-B1B0-377015A06F39}"/>
          </ac:grpSpMkLst>
        </pc:grpChg>
        <pc:grpChg chg="mod">
          <ac:chgData name="Mark Hanly" userId="67462bc7-2b51-4455-b2e7-b5f944a4684a" providerId="ADAL" clId="{5D265BE3-8CC0-C44C-8D38-A1C5BD388BE0}" dt="2020-11-10T06:04:22.805" v="4268"/>
          <ac:grpSpMkLst>
            <pc:docMk/>
            <pc:sldMk cId="1080720871" sldId="289"/>
            <ac:grpSpMk id="141" creationId="{B870637E-246C-3E4F-AE78-BACEDD8839BD}"/>
          </ac:grpSpMkLst>
        </pc:grpChg>
        <pc:grpChg chg="mod">
          <ac:chgData name="Mark Hanly" userId="67462bc7-2b51-4455-b2e7-b5f944a4684a" providerId="ADAL" clId="{5D265BE3-8CC0-C44C-8D38-A1C5BD388BE0}" dt="2020-11-10T06:04:22.805" v="4268"/>
          <ac:grpSpMkLst>
            <pc:docMk/>
            <pc:sldMk cId="1080720871" sldId="289"/>
            <ac:grpSpMk id="142" creationId="{32AF3D56-D206-6947-9611-8EDB11703473}"/>
          </ac:grpSpMkLst>
        </pc:grpChg>
        <pc:grpChg chg="mod">
          <ac:chgData name="Mark Hanly" userId="67462bc7-2b51-4455-b2e7-b5f944a4684a" providerId="ADAL" clId="{5D265BE3-8CC0-C44C-8D38-A1C5BD388BE0}" dt="2020-11-10T06:04:22.805" v="4268"/>
          <ac:grpSpMkLst>
            <pc:docMk/>
            <pc:sldMk cId="1080720871" sldId="289"/>
            <ac:grpSpMk id="143" creationId="{D79142EE-EE13-3141-B04D-DA28C2048394}"/>
          </ac:grpSpMkLst>
        </pc:grpChg>
        <pc:grpChg chg="mod">
          <ac:chgData name="Mark Hanly" userId="67462bc7-2b51-4455-b2e7-b5f944a4684a" providerId="ADAL" clId="{5D265BE3-8CC0-C44C-8D38-A1C5BD388BE0}" dt="2020-11-10T06:04:26.924" v="4277"/>
          <ac:grpSpMkLst>
            <pc:docMk/>
            <pc:sldMk cId="1080720871" sldId="289"/>
            <ac:grpSpMk id="152" creationId="{24D482CA-4925-1947-A380-98973F32F4E5}"/>
          </ac:grpSpMkLst>
        </pc:grpChg>
        <pc:grpChg chg="mod">
          <ac:chgData name="Mark Hanly" userId="67462bc7-2b51-4455-b2e7-b5f944a4684a" providerId="ADAL" clId="{5D265BE3-8CC0-C44C-8D38-A1C5BD388BE0}" dt="2020-11-10T06:04:26.924" v="4277"/>
          <ac:grpSpMkLst>
            <pc:docMk/>
            <pc:sldMk cId="1080720871" sldId="289"/>
            <ac:grpSpMk id="153" creationId="{F86FB818-78B0-0F47-A665-21E4D24E3FE4}"/>
          </ac:grpSpMkLst>
        </pc:grpChg>
        <pc:grpChg chg="mod">
          <ac:chgData name="Mark Hanly" userId="67462bc7-2b51-4455-b2e7-b5f944a4684a" providerId="ADAL" clId="{5D265BE3-8CC0-C44C-8D38-A1C5BD388BE0}" dt="2020-11-10T06:04:49.323" v="4283"/>
          <ac:grpSpMkLst>
            <pc:docMk/>
            <pc:sldMk cId="1080720871" sldId="289"/>
            <ac:grpSpMk id="159" creationId="{6B64AFFB-1379-9C4C-9AA4-39D992139243}"/>
          </ac:grpSpMkLst>
        </pc:grpChg>
        <pc:grpChg chg="del mod">
          <ac:chgData name="Mark Hanly" userId="67462bc7-2b51-4455-b2e7-b5f944a4684a" providerId="ADAL" clId="{5D265BE3-8CC0-C44C-8D38-A1C5BD388BE0}" dt="2020-11-10T06:06:07.817" v="4325"/>
          <ac:grpSpMkLst>
            <pc:docMk/>
            <pc:sldMk cId="1080720871" sldId="289"/>
            <ac:grpSpMk id="167" creationId="{43D08E08-857E-A64B-B9A1-048C59A8B1F1}"/>
          </ac:grpSpMkLst>
        </pc:grpChg>
        <pc:grpChg chg="del mod">
          <ac:chgData name="Mark Hanly" userId="67462bc7-2b51-4455-b2e7-b5f944a4684a" providerId="ADAL" clId="{5D265BE3-8CC0-C44C-8D38-A1C5BD388BE0}" dt="2020-11-10T06:05:00.013" v="4298"/>
          <ac:grpSpMkLst>
            <pc:docMk/>
            <pc:sldMk cId="1080720871" sldId="289"/>
            <ac:grpSpMk id="172" creationId="{AF6658B3-1F04-1E4D-B5A6-2F300412F9F8}"/>
          </ac:grpSpMkLst>
        </pc:grpChg>
        <pc:grpChg chg="del mod">
          <ac:chgData name="Mark Hanly" userId="67462bc7-2b51-4455-b2e7-b5f944a4684a" providerId="ADAL" clId="{5D265BE3-8CC0-C44C-8D38-A1C5BD388BE0}" dt="2020-11-10T06:05:03.423" v="4305"/>
          <ac:grpSpMkLst>
            <pc:docMk/>
            <pc:sldMk cId="1080720871" sldId="289"/>
            <ac:grpSpMk id="174" creationId="{491A3FC3-8D52-914B-A68E-0B2A3372794D}"/>
          </ac:grpSpMkLst>
        </pc:grpChg>
        <pc:grpChg chg="del mod">
          <ac:chgData name="Mark Hanly" userId="67462bc7-2b51-4455-b2e7-b5f944a4684a" providerId="ADAL" clId="{5D265BE3-8CC0-C44C-8D38-A1C5BD388BE0}" dt="2020-11-10T06:06:06.029" v="4322"/>
          <ac:grpSpMkLst>
            <pc:docMk/>
            <pc:sldMk cId="1080720871" sldId="289"/>
            <ac:grpSpMk id="181" creationId="{9217C76D-403E-5B43-9524-347B87117D9D}"/>
          </ac:grpSpMkLst>
        </pc:grpChg>
        <pc:grpChg chg="mod">
          <ac:chgData name="Mark Hanly" userId="67462bc7-2b51-4455-b2e7-b5f944a4684a" providerId="ADAL" clId="{5D265BE3-8CC0-C44C-8D38-A1C5BD388BE0}" dt="2020-11-10T06:05:40.757" v="4318"/>
          <ac:grpSpMkLst>
            <pc:docMk/>
            <pc:sldMk cId="1080720871" sldId="289"/>
            <ac:grpSpMk id="194" creationId="{2F4DDDD7-31F7-484C-A782-1DD5E30AD304}"/>
          </ac:grpSpMkLst>
        </pc:grpChg>
        <pc:grpChg chg="mod">
          <ac:chgData name="Mark Hanly" userId="67462bc7-2b51-4455-b2e7-b5f944a4684a" providerId="ADAL" clId="{5D265BE3-8CC0-C44C-8D38-A1C5BD388BE0}" dt="2020-11-10T06:05:40.757" v="4318"/>
          <ac:grpSpMkLst>
            <pc:docMk/>
            <pc:sldMk cId="1080720871" sldId="289"/>
            <ac:grpSpMk id="195" creationId="{DC1D7785-F4D6-8440-B845-8579B5798904}"/>
          </ac:grpSpMkLst>
        </pc:grpChg>
        <pc:grpChg chg="del mod">
          <ac:chgData name="Mark Hanly" userId="67462bc7-2b51-4455-b2e7-b5f944a4684a" providerId="ADAL" clId="{5D265BE3-8CC0-C44C-8D38-A1C5BD388BE0}" dt="2020-11-10T06:06:07.817" v="4325"/>
          <ac:grpSpMkLst>
            <pc:docMk/>
            <pc:sldMk cId="1080720871" sldId="289"/>
            <ac:grpSpMk id="199" creationId="{72992555-6881-9041-A06B-663EA0C39797}"/>
          </ac:grpSpMkLst>
        </pc:grpChg>
        <pc:grpChg chg="mod">
          <ac:chgData name="Mark Hanly" userId="67462bc7-2b51-4455-b2e7-b5f944a4684a" providerId="ADAL" clId="{5D265BE3-8CC0-C44C-8D38-A1C5BD388BE0}" dt="2020-11-10T06:06:07.817" v="4325"/>
          <ac:grpSpMkLst>
            <pc:docMk/>
            <pc:sldMk cId="1080720871" sldId="289"/>
            <ac:grpSpMk id="202" creationId="{FAB3DFAA-F4F9-8843-87E3-8564DB155BC5}"/>
          </ac:grpSpMkLst>
        </pc:grpChg>
        <pc:grpChg chg="mod">
          <ac:chgData name="Mark Hanly" userId="67462bc7-2b51-4455-b2e7-b5f944a4684a" providerId="ADAL" clId="{5D265BE3-8CC0-C44C-8D38-A1C5BD388BE0}" dt="2020-11-10T06:06:15.205" v="4329"/>
          <ac:grpSpMkLst>
            <pc:docMk/>
            <pc:sldMk cId="1080720871" sldId="289"/>
            <ac:grpSpMk id="206" creationId="{3773522A-2DAC-6943-9DB9-55DADEFD3619}"/>
          </ac:grpSpMkLst>
        </pc:grpChg>
        <pc:grpChg chg="mod">
          <ac:chgData name="Mark Hanly" userId="67462bc7-2b51-4455-b2e7-b5f944a4684a" providerId="ADAL" clId="{5D265BE3-8CC0-C44C-8D38-A1C5BD388BE0}" dt="2020-11-10T06:06:18.650" v="4335"/>
          <ac:grpSpMkLst>
            <pc:docMk/>
            <pc:sldMk cId="1080720871" sldId="289"/>
            <ac:grpSpMk id="212" creationId="{12393E4B-18B6-AC42-BC25-34FDFD82D476}"/>
          </ac:grpSpMkLst>
        </pc:grpChg>
        <pc:grpChg chg="mod">
          <ac:chgData name="Mark Hanly" userId="67462bc7-2b51-4455-b2e7-b5f944a4684a" providerId="ADAL" clId="{5D265BE3-8CC0-C44C-8D38-A1C5BD388BE0}" dt="2020-11-10T06:07:21.647" v="4345"/>
          <ac:grpSpMkLst>
            <pc:docMk/>
            <pc:sldMk cId="1080720871" sldId="289"/>
            <ac:grpSpMk id="222" creationId="{E26E6D2B-D6A0-2144-9FBE-5B407292ECA0}"/>
          </ac:grpSpMkLst>
        </pc:grpChg>
        <pc:grpChg chg="mod">
          <ac:chgData name="Mark Hanly" userId="67462bc7-2b51-4455-b2e7-b5f944a4684a" providerId="ADAL" clId="{5D265BE3-8CC0-C44C-8D38-A1C5BD388BE0}" dt="2020-11-10T06:07:33.295" v="4366"/>
          <ac:grpSpMkLst>
            <pc:docMk/>
            <pc:sldMk cId="1080720871" sldId="289"/>
            <ac:grpSpMk id="243" creationId="{4440CC33-FA2B-A344-8221-ACFA35F0D797}"/>
          </ac:grpSpMkLst>
        </pc:grpChg>
        <pc:grpChg chg="mod">
          <ac:chgData name="Mark Hanly" userId="67462bc7-2b51-4455-b2e7-b5f944a4684a" providerId="ADAL" clId="{5D265BE3-8CC0-C44C-8D38-A1C5BD388BE0}" dt="2020-11-10T06:07:33.295" v="4366"/>
          <ac:grpSpMkLst>
            <pc:docMk/>
            <pc:sldMk cId="1080720871" sldId="289"/>
            <ac:grpSpMk id="244" creationId="{B0B8934D-0EC4-2644-980B-874C1B9A2AB4}"/>
          </ac:grpSpMkLst>
        </pc:grpChg>
        <pc:grpChg chg="mod">
          <ac:chgData name="Mark Hanly" userId="67462bc7-2b51-4455-b2e7-b5f944a4684a" providerId="ADAL" clId="{5D265BE3-8CC0-C44C-8D38-A1C5BD388BE0}" dt="2020-11-10T06:07:33.295" v="4366"/>
          <ac:grpSpMkLst>
            <pc:docMk/>
            <pc:sldMk cId="1080720871" sldId="289"/>
            <ac:grpSpMk id="245" creationId="{9AAB4559-D3EA-9A4E-A215-69CFA30FF72E}"/>
          </ac:grpSpMkLst>
        </pc:grpChg>
        <pc:grpChg chg="mod">
          <ac:chgData name="Mark Hanly" userId="67462bc7-2b51-4455-b2e7-b5f944a4684a" providerId="ADAL" clId="{5D265BE3-8CC0-C44C-8D38-A1C5BD388BE0}" dt="2020-11-10T06:07:55.486" v="4370"/>
          <ac:grpSpMkLst>
            <pc:docMk/>
            <pc:sldMk cId="1080720871" sldId="289"/>
            <ac:grpSpMk id="249" creationId="{74001345-0A1A-CC4B-B64E-121B526C0C0D}"/>
          </ac:grpSpMkLst>
        </pc:grpChg>
        <pc:grpChg chg="mod">
          <ac:chgData name="Mark Hanly" userId="67462bc7-2b51-4455-b2e7-b5f944a4684a" providerId="ADAL" clId="{5D265BE3-8CC0-C44C-8D38-A1C5BD388BE0}" dt="2020-11-10T06:08:01.355" v="4379"/>
          <ac:grpSpMkLst>
            <pc:docMk/>
            <pc:sldMk cId="1080720871" sldId="289"/>
            <ac:grpSpMk id="258" creationId="{0EE5AFFF-CADA-0948-9F05-DE4DC8CDB170}"/>
          </ac:grpSpMkLst>
        </pc:grpChg>
        <pc:grpChg chg="del mod">
          <ac:chgData name="Mark Hanly" userId="67462bc7-2b51-4455-b2e7-b5f944a4684a" providerId="ADAL" clId="{5D265BE3-8CC0-C44C-8D38-A1C5BD388BE0}" dt="2020-11-10T06:08:13.728" v="4400"/>
          <ac:grpSpMkLst>
            <pc:docMk/>
            <pc:sldMk cId="1080720871" sldId="289"/>
            <ac:grpSpMk id="277" creationId="{228885C9-1347-7B4C-9BED-454516F96DD6}"/>
          </ac:grpSpMkLst>
        </pc:grpChg>
        <pc:grpChg chg="mod">
          <ac:chgData name="Mark Hanly" userId="67462bc7-2b51-4455-b2e7-b5f944a4684a" providerId="ADAL" clId="{5D265BE3-8CC0-C44C-8D38-A1C5BD388BE0}" dt="2020-11-10T06:08:13.728" v="4400"/>
          <ac:grpSpMkLst>
            <pc:docMk/>
            <pc:sldMk cId="1080720871" sldId="289"/>
            <ac:grpSpMk id="279" creationId="{9482E7C9-3173-1F41-8C5F-D2457BD98F77}"/>
          </ac:grpSpMkLst>
        </pc:grpChg>
        <pc:grpChg chg="mod">
          <ac:chgData name="Mark Hanly" userId="67462bc7-2b51-4455-b2e7-b5f944a4684a" providerId="ADAL" clId="{5D265BE3-8CC0-C44C-8D38-A1C5BD388BE0}" dt="2020-11-10T06:13:28.242" v="4407"/>
          <ac:grpSpMkLst>
            <pc:docMk/>
            <pc:sldMk cId="1080720871" sldId="289"/>
            <ac:grpSpMk id="286" creationId="{14F0FD3C-306D-9F43-8294-413BC40305AE}"/>
          </ac:grpSpMkLst>
        </pc:grpChg>
        <pc:inkChg chg="add mod">
          <ac:chgData name="Mark Hanly" userId="67462bc7-2b51-4455-b2e7-b5f944a4684a" providerId="ADAL" clId="{5D265BE3-8CC0-C44C-8D38-A1C5BD388BE0}" dt="2020-11-10T06:01:08.406" v="4145"/>
          <ac:inkMkLst>
            <pc:docMk/>
            <pc:sldMk cId="1080720871" sldId="289"/>
            <ac:inkMk id="4" creationId="{3E56C9F6-FDB3-CE48-B4E5-2A7564C7654F}"/>
          </ac:inkMkLst>
        </pc:inkChg>
        <pc:inkChg chg="add mod">
          <ac:chgData name="Mark Hanly" userId="67462bc7-2b51-4455-b2e7-b5f944a4684a" providerId="ADAL" clId="{5D265BE3-8CC0-C44C-8D38-A1C5BD388BE0}" dt="2020-11-10T06:01:08.406" v="4145"/>
          <ac:inkMkLst>
            <pc:docMk/>
            <pc:sldMk cId="1080720871" sldId="289"/>
            <ac:inkMk id="5" creationId="{7D40491A-B9D5-6848-B1F4-DA5F279520B0}"/>
          </ac:inkMkLst>
        </pc:inkChg>
        <pc:inkChg chg="add mod">
          <ac:chgData name="Mark Hanly" userId="67462bc7-2b51-4455-b2e7-b5f944a4684a" providerId="ADAL" clId="{5D265BE3-8CC0-C44C-8D38-A1C5BD388BE0}" dt="2020-11-10T06:01:08.406" v="4145"/>
          <ac:inkMkLst>
            <pc:docMk/>
            <pc:sldMk cId="1080720871" sldId="289"/>
            <ac:inkMk id="7" creationId="{8228F86F-A68A-2149-8A8B-17FD9182A482}"/>
          </ac:inkMkLst>
        </pc:inkChg>
        <pc:inkChg chg="add mod">
          <ac:chgData name="Mark Hanly" userId="67462bc7-2b51-4455-b2e7-b5f944a4684a" providerId="ADAL" clId="{5D265BE3-8CC0-C44C-8D38-A1C5BD388BE0}" dt="2020-11-10T06:01:08.406" v="4145"/>
          <ac:inkMkLst>
            <pc:docMk/>
            <pc:sldMk cId="1080720871" sldId="289"/>
            <ac:inkMk id="9" creationId="{EDE8E25D-5D47-B542-9D99-C48077A2391F}"/>
          </ac:inkMkLst>
        </pc:inkChg>
        <pc:inkChg chg="add mod">
          <ac:chgData name="Mark Hanly" userId="67462bc7-2b51-4455-b2e7-b5f944a4684a" providerId="ADAL" clId="{5D265BE3-8CC0-C44C-8D38-A1C5BD388BE0}" dt="2020-11-10T06:01:12.616" v="4153"/>
          <ac:inkMkLst>
            <pc:docMk/>
            <pc:sldMk cId="1080720871" sldId="289"/>
            <ac:inkMk id="11" creationId="{CE8D7230-B358-9B4A-8A00-E06CB170B09A}"/>
          </ac:inkMkLst>
        </pc:inkChg>
        <pc:inkChg chg="add mod">
          <ac:chgData name="Mark Hanly" userId="67462bc7-2b51-4455-b2e7-b5f944a4684a" providerId="ADAL" clId="{5D265BE3-8CC0-C44C-8D38-A1C5BD388BE0}" dt="2020-11-10T06:01:12.616" v="4153"/>
          <ac:inkMkLst>
            <pc:docMk/>
            <pc:sldMk cId="1080720871" sldId="289"/>
            <ac:inkMk id="12" creationId="{EC335F86-5EE0-D24D-B6BB-533B1FEAAF97}"/>
          </ac:inkMkLst>
        </pc:inkChg>
        <pc:inkChg chg="add">
          <ac:chgData name="Mark Hanly" userId="67462bc7-2b51-4455-b2e7-b5f944a4684a" providerId="ADAL" clId="{5D265BE3-8CC0-C44C-8D38-A1C5BD388BE0}" dt="2020-11-10T06:01:09.612" v="4148" actId="9405"/>
          <ac:inkMkLst>
            <pc:docMk/>
            <pc:sldMk cId="1080720871" sldId="289"/>
            <ac:inkMk id="13" creationId="{E7F57068-79C4-264A-8273-5F4CE7A6B9FF}"/>
          </ac:inkMkLst>
        </pc:inkChg>
        <pc:inkChg chg="add mod">
          <ac:chgData name="Mark Hanly" userId="67462bc7-2b51-4455-b2e7-b5f944a4684a" providerId="ADAL" clId="{5D265BE3-8CC0-C44C-8D38-A1C5BD388BE0}" dt="2020-11-10T06:01:12.616" v="4153"/>
          <ac:inkMkLst>
            <pc:docMk/>
            <pc:sldMk cId="1080720871" sldId="289"/>
            <ac:inkMk id="14" creationId="{DDA31458-39F4-1A4B-9E28-F47B13C225EB}"/>
          </ac:inkMkLst>
        </pc:inkChg>
        <pc:inkChg chg="add mod">
          <ac:chgData name="Mark Hanly" userId="67462bc7-2b51-4455-b2e7-b5f944a4684a" providerId="ADAL" clId="{5D265BE3-8CC0-C44C-8D38-A1C5BD388BE0}" dt="2020-11-10T06:01:12.616" v="4153"/>
          <ac:inkMkLst>
            <pc:docMk/>
            <pc:sldMk cId="1080720871" sldId="289"/>
            <ac:inkMk id="15" creationId="{D1534295-2FF6-9F4A-A0C6-D2C05946B8CC}"/>
          </ac:inkMkLst>
        </pc:inkChg>
        <pc:inkChg chg="add mod">
          <ac:chgData name="Mark Hanly" userId="67462bc7-2b51-4455-b2e7-b5f944a4684a" providerId="ADAL" clId="{5D265BE3-8CC0-C44C-8D38-A1C5BD388BE0}" dt="2020-11-10T06:01:12.616" v="4153"/>
          <ac:inkMkLst>
            <pc:docMk/>
            <pc:sldMk cId="1080720871" sldId="289"/>
            <ac:inkMk id="16" creationId="{6416BAB5-73E3-0745-BE56-CDA255C8B948}"/>
          </ac:inkMkLst>
        </pc:inkChg>
        <pc:inkChg chg="add mod">
          <ac:chgData name="Mark Hanly" userId="67462bc7-2b51-4455-b2e7-b5f944a4684a" providerId="ADAL" clId="{5D265BE3-8CC0-C44C-8D38-A1C5BD388BE0}" dt="2020-11-10T06:01:12.616" v="4153"/>
          <ac:inkMkLst>
            <pc:docMk/>
            <pc:sldMk cId="1080720871" sldId="289"/>
            <ac:inkMk id="17" creationId="{569A85A0-91E8-DD43-851B-2A9EF9946CA8}"/>
          </ac:inkMkLst>
        </pc:inkChg>
        <pc:inkChg chg="add mod">
          <ac:chgData name="Mark Hanly" userId="67462bc7-2b51-4455-b2e7-b5f944a4684a" providerId="ADAL" clId="{5D265BE3-8CC0-C44C-8D38-A1C5BD388BE0}" dt="2020-11-10T06:01:47.401" v="4157"/>
          <ac:inkMkLst>
            <pc:docMk/>
            <pc:sldMk cId="1080720871" sldId="289"/>
            <ac:inkMk id="20" creationId="{C650BFB9-407D-434B-9120-35C96BFC4E7A}"/>
          </ac:inkMkLst>
        </pc:inkChg>
        <pc:inkChg chg="add mod">
          <ac:chgData name="Mark Hanly" userId="67462bc7-2b51-4455-b2e7-b5f944a4684a" providerId="ADAL" clId="{5D265BE3-8CC0-C44C-8D38-A1C5BD388BE0}" dt="2020-11-10T06:01:47.401" v="4157"/>
          <ac:inkMkLst>
            <pc:docMk/>
            <pc:sldMk cId="1080720871" sldId="289"/>
            <ac:inkMk id="21" creationId="{DFF55D5A-B507-A34D-9946-1F14146162EC}"/>
          </ac:inkMkLst>
        </pc:inkChg>
        <pc:inkChg chg="add mod">
          <ac:chgData name="Mark Hanly" userId="67462bc7-2b51-4455-b2e7-b5f944a4684a" providerId="ADAL" clId="{5D265BE3-8CC0-C44C-8D38-A1C5BD388BE0}" dt="2020-11-10T06:01:47.401" v="4157"/>
          <ac:inkMkLst>
            <pc:docMk/>
            <pc:sldMk cId="1080720871" sldId="289"/>
            <ac:inkMk id="22" creationId="{770BDB60-B068-114D-BE53-1AB1F452055E}"/>
          </ac:inkMkLst>
        </pc:inkChg>
        <pc:inkChg chg="add">
          <ac:chgData name="Mark Hanly" userId="67462bc7-2b51-4455-b2e7-b5f944a4684a" providerId="ADAL" clId="{5D265BE3-8CC0-C44C-8D38-A1C5BD388BE0}" dt="2020-11-10T06:01:49.151" v="4158" actId="9405"/>
          <ac:inkMkLst>
            <pc:docMk/>
            <pc:sldMk cId="1080720871" sldId="289"/>
            <ac:inkMk id="24" creationId="{5744CD6F-C3DE-0646-9982-7686D60143AD}"/>
          </ac:inkMkLst>
        </pc:inkChg>
        <pc:inkChg chg="add mod">
          <ac:chgData name="Mark Hanly" userId="67462bc7-2b51-4455-b2e7-b5f944a4684a" providerId="ADAL" clId="{5D265BE3-8CC0-C44C-8D38-A1C5BD388BE0}" dt="2020-11-10T06:01:56.586" v="4172"/>
          <ac:inkMkLst>
            <pc:docMk/>
            <pc:sldMk cId="1080720871" sldId="289"/>
            <ac:inkMk id="25" creationId="{4CD9A9E8-4220-DF4A-B84B-06BC159D9E0F}"/>
          </ac:inkMkLst>
        </pc:inkChg>
        <pc:inkChg chg="add mod">
          <ac:chgData name="Mark Hanly" userId="67462bc7-2b51-4455-b2e7-b5f944a4684a" providerId="ADAL" clId="{5D265BE3-8CC0-C44C-8D38-A1C5BD388BE0}" dt="2020-11-10T06:01:56.586" v="4172"/>
          <ac:inkMkLst>
            <pc:docMk/>
            <pc:sldMk cId="1080720871" sldId="289"/>
            <ac:inkMk id="26" creationId="{E9FC73B6-A498-ED4A-A261-1176F7D16764}"/>
          </ac:inkMkLst>
        </pc:inkChg>
        <pc:inkChg chg="add mod">
          <ac:chgData name="Mark Hanly" userId="67462bc7-2b51-4455-b2e7-b5f944a4684a" providerId="ADAL" clId="{5D265BE3-8CC0-C44C-8D38-A1C5BD388BE0}" dt="2020-11-10T06:01:56.586" v="4172"/>
          <ac:inkMkLst>
            <pc:docMk/>
            <pc:sldMk cId="1080720871" sldId="289"/>
            <ac:inkMk id="27" creationId="{1C894EC7-264F-D444-99B2-3FC081023A4C}"/>
          </ac:inkMkLst>
        </pc:inkChg>
        <pc:inkChg chg="add mod">
          <ac:chgData name="Mark Hanly" userId="67462bc7-2b51-4455-b2e7-b5f944a4684a" providerId="ADAL" clId="{5D265BE3-8CC0-C44C-8D38-A1C5BD388BE0}" dt="2020-11-10T06:01:56.586" v="4172"/>
          <ac:inkMkLst>
            <pc:docMk/>
            <pc:sldMk cId="1080720871" sldId="289"/>
            <ac:inkMk id="28" creationId="{7EB3BA48-797A-3841-9FC1-4E123E3C964D}"/>
          </ac:inkMkLst>
        </pc:inkChg>
        <pc:inkChg chg="add mod">
          <ac:chgData name="Mark Hanly" userId="67462bc7-2b51-4455-b2e7-b5f944a4684a" providerId="ADAL" clId="{5D265BE3-8CC0-C44C-8D38-A1C5BD388BE0}" dt="2020-11-10T06:01:56.586" v="4172"/>
          <ac:inkMkLst>
            <pc:docMk/>
            <pc:sldMk cId="1080720871" sldId="289"/>
            <ac:inkMk id="29" creationId="{FBBD7082-5831-5D4C-9879-4CD771C1554C}"/>
          </ac:inkMkLst>
        </pc:inkChg>
        <pc:inkChg chg="add mod">
          <ac:chgData name="Mark Hanly" userId="67462bc7-2b51-4455-b2e7-b5f944a4684a" providerId="ADAL" clId="{5D265BE3-8CC0-C44C-8D38-A1C5BD388BE0}" dt="2020-11-10T06:01:56.586" v="4172"/>
          <ac:inkMkLst>
            <pc:docMk/>
            <pc:sldMk cId="1080720871" sldId="289"/>
            <ac:inkMk id="30" creationId="{74361D15-D155-DD42-8F2B-1812D211BAD2}"/>
          </ac:inkMkLst>
        </pc:inkChg>
        <pc:inkChg chg="add mod">
          <ac:chgData name="Mark Hanly" userId="67462bc7-2b51-4455-b2e7-b5f944a4684a" providerId="ADAL" clId="{5D265BE3-8CC0-C44C-8D38-A1C5BD388BE0}" dt="2020-11-10T06:01:56.586" v="4172"/>
          <ac:inkMkLst>
            <pc:docMk/>
            <pc:sldMk cId="1080720871" sldId="289"/>
            <ac:inkMk id="31" creationId="{FC84F8E4-DAF5-754D-B9C2-98C911F3E593}"/>
          </ac:inkMkLst>
        </pc:inkChg>
        <pc:inkChg chg="add mod">
          <ac:chgData name="Mark Hanly" userId="67462bc7-2b51-4455-b2e7-b5f944a4684a" providerId="ADAL" clId="{5D265BE3-8CC0-C44C-8D38-A1C5BD388BE0}" dt="2020-11-10T06:01:56.586" v="4172"/>
          <ac:inkMkLst>
            <pc:docMk/>
            <pc:sldMk cId="1080720871" sldId="289"/>
            <ac:inkMk id="32" creationId="{639B76F2-25BA-E740-8A8C-574654D6FB04}"/>
          </ac:inkMkLst>
        </pc:inkChg>
        <pc:inkChg chg="add mod">
          <ac:chgData name="Mark Hanly" userId="67462bc7-2b51-4455-b2e7-b5f944a4684a" providerId="ADAL" clId="{5D265BE3-8CC0-C44C-8D38-A1C5BD388BE0}" dt="2020-11-10T06:01:56.586" v="4172"/>
          <ac:inkMkLst>
            <pc:docMk/>
            <pc:sldMk cId="1080720871" sldId="289"/>
            <ac:inkMk id="33" creationId="{0A973C27-A0BB-4F4B-A566-B3EED2820C69}"/>
          </ac:inkMkLst>
        </pc:inkChg>
        <pc:inkChg chg="add mod">
          <ac:chgData name="Mark Hanly" userId="67462bc7-2b51-4455-b2e7-b5f944a4684a" providerId="ADAL" clId="{5D265BE3-8CC0-C44C-8D38-A1C5BD388BE0}" dt="2020-11-10T06:01:56.586" v="4172"/>
          <ac:inkMkLst>
            <pc:docMk/>
            <pc:sldMk cId="1080720871" sldId="289"/>
            <ac:inkMk id="34" creationId="{E9AC3480-75CD-4046-A6FA-F925AC7F88A6}"/>
          </ac:inkMkLst>
        </pc:inkChg>
        <pc:inkChg chg="add mod">
          <ac:chgData name="Mark Hanly" userId="67462bc7-2b51-4455-b2e7-b5f944a4684a" providerId="ADAL" clId="{5D265BE3-8CC0-C44C-8D38-A1C5BD388BE0}" dt="2020-11-10T06:01:56.586" v="4172"/>
          <ac:inkMkLst>
            <pc:docMk/>
            <pc:sldMk cId="1080720871" sldId="289"/>
            <ac:inkMk id="35" creationId="{9795168A-95A9-634E-9E9A-4996D9D3467F}"/>
          </ac:inkMkLst>
        </pc:inkChg>
        <pc:inkChg chg="add mod">
          <ac:chgData name="Mark Hanly" userId="67462bc7-2b51-4455-b2e7-b5f944a4684a" providerId="ADAL" clId="{5D265BE3-8CC0-C44C-8D38-A1C5BD388BE0}" dt="2020-11-10T06:01:56.586" v="4172"/>
          <ac:inkMkLst>
            <pc:docMk/>
            <pc:sldMk cId="1080720871" sldId="289"/>
            <ac:inkMk id="36" creationId="{ACCCD270-9C68-804A-A10E-D8A37E5253A0}"/>
          </ac:inkMkLst>
        </pc:inkChg>
        <pc:inkChg chg="add mod">
          <ac:chgData name="Mark Hanly" userId="67462bc7-2b51-4455-b2e7-b5f944a4684a" providerId="ADAL" clId="{5D265BE3-8CC0-C44C-8D38-A1C5BD388BE0}" dt="2020-11-10T06:01:56.586" v="4172"/>
          <ac:inkMkLst>
            <pc:docMk/>
            <pc:sldMk cId="1080720871" sldId="289"/>
            <ac:inkMk id="37" creationId="{898D78D1-484F-124F-9113-297E116534F0}"/>
          </ac:inkMkLst>
        </pc:inkChg>
        <pc:inkChg chg="add mod">
          <ac:chgData name="Mark Hanly" userId="67462bc7-2b51-4455-b2e7-b5f944a4684a" providerId="ADAL" clId="{5D265BE3-8CC0-C44C-8D38-A1C5BD388BE0}" dt="2020-11-10T06:01:59.689" v="4179"/>
          <ac:inkMkLst>
            <pc:docMk/>
            <pc:sldMk cId="1080720871" sldId="289"/>
            <ac:inkMk id="43" creationId="{F252F2B0-C11C-9846-B7AF-5B8FEB646F77}"/>
          </ac:inkMkLst>
        </pc:inkChg>
        <pc:inkChg chg="add mod">
          <ac:chgData name="Mark Hanly" userId="67462bc7-2b51-4455-b2e7-b5f944a4684a" providerId="ADAL" clId="{5D265BE3-8CC0-C44C-8D38-A1C5BD388BE0}" dt="2020-11-10T06:01:59.689" v="4179"/>
          <ac:inkMkLst>
            <pc:docMk/>
            <pc:sldMk cId="1080720871" sldId="289"/>
            <ac:inkMk id="44" creationId="{33E42BAF-2CBB-2241-9E9F-C446F8E28830}"/>
          </ac:inkMkLst>
        </pc:inkChg>
        <pc:inkChg chg="add mod">
          <ac:chgData name="Mark Hanly" userId="67462bc7-2b51-4455-b2e7-b5f944a4684a" providerId="ADAL" clId="{5D265BE3-8CC0-C44C-8D38-A1C5BD388BE0}" dt="2020-11-10T06:01:59.689" v="4179"/>
          <ac:inkMkLst>
            <pc:docMk/>
            <pc:sldMk cId="1080720871" sldId="289"/>
            <ac:inkMk id="45" creationId="{F6304FE8-769B-204A-9169-5DD80D0C924C}"/>
          </ac:inkMkLst>
        </pc:inkChg>
        <pc:inkChg chg="add mod">
          <ac:chgData name="Mark Hanly" userId="67462bc7-2b51-4455-b2e7-b5f944a4684a" providerId="ADAL" clId="{5D265BE3-8CC0-C44C-8D38-A1C5BD388BE0}" dt="2020-11-10T06:01:59.689" v="4179"/>
          <ac:inkMkLst>
            <pc:docMk/>
            <pc:sldMk cId="1080720871" sldId="289"/>
            <ac:inkMk id="46" creationId="{624ADB43-3F03-064D-93D5-3798666C9F99}"/>
          </ac:inkMkLst>
        </pc:inkChg>
        <pc:inkChg chg="add mod">
          <ac:chgData name="Mark Hanly" userId="67462bc7-2b51-4455-b2e7-b5f944a4684a" providerId="ADAL" clId="{5D265BE3-8CC0-C44C-8D38-A1C5BD388BE0}" dt="2020-11-10T06:01:59.689" v="4179"/>
          <ac:inkMkLst>
            <pc:docMk/>
            <pc:sldMk cId="1080720871" sldId="289"/>
            <ac:inkMk id="47" creationId="{DB1E6F7E-E0AA-7747-B4B2-E7E453F874C8}"/>
          </ac:inkMkLst>
        </pc:inkChg>
        <pc:inkChg chg="add mod">
          <ac:chgData name="Mark Hanly" userId="67462bc7-2b51-4455-b2e7-b5f944a4684a" providerId="ADAL" clId="{5D265BE3-8CC0-C44C-8D38-A1C5BD388BE0}" dt="2020-11-10T06:01:59.689" v="4179"/>
          <ac:inkMkLst>
            <pc:docMk/>
            <pc:sldMk cId="1080720871" sldId="289"/>
            <ac:inkMk id="48" creationId="{348E4DE9-5939-644B-B246-F63E730B7C8F}"/>
          </ac:inkMkLst>
        </pc:inkChg>
        <pc:inkChg chg="add">
          <ac:chgData name="Mark Hanly" userId="67462bc7-2b51-4455-b2e7-b5f944a4684a" providerId="ADAL" clId="{5D265BE3-8CC0-C44C-8D38-A1C5BD388BE0}" dt="2020-11-10T06:02:19.987" v="4180" actId="9405"/>
          <ac:inkMkLst>
            <pc:docMk/>
            <pc:sldMk cId="1080720871" sldId="289"/>
            <ac:inkMk id="51" creationId="{A7EF41CA-4F88-CB4F-9615-CB475EC56661}"/>
          </ac:inkMkLst>
        </pc:inkChg>
        <pc:inkChg chg="add mod">
          <ac:chgData name="Mark Hanly" userId="67462bc7-2b51-4455-b2e7-b5f944a4684a" providerId="ADAL" clId="{5D265BE3-8CC0-C44C-8D38-A1C5BD388BE0}" dt="2020-11-10T06:02:24.315" v="4183"/>
          <ac:inkMkLst>
            <pc:docMk/>
            <pc:sldMk cId="1080720871" sldId="289"/>
            <ac:inkMk id="52" creationId="{89808D44-42AE-8A4C-A31F-665A615C68CB}"/>
          </ac:inkMkLst>
        </pc:inkChg>
        <pc:inkChg chg="add mod">
          <ac:chgData name="Mark Hanly" userId="67462bc7-2b51-4455-b2e7-b5f944a4684a" providerId="ADAL" clId="{5D265BE3-8CC0-C44C-8D38-A1C5BD388BE0}" dt="2020-11-10T06:02:24.315" v="4183"/>
          <ac:inkMkLst>
            <pc:docMk/>
            <pc:sldMk cId="1080720871" sldId="289"/>
            <ac:inkMk id="53" creationId="{710E7823-E3C5-9C4A-8FD5-67F70CC7EE80}"/>
          </ac:inkMkLst>
        </pc:inkChg>
        <pc:inkChg chg="add">
          <ac:chgData name="Mark Hanly" userId="67462bc7-2b51-4455-b2e7-b5f944a4684a" providerId="ADAL" clId="{5D265BE3-8CC0-C44C-8D38-A1C5BD388BE0}" dt="2020-11-10T06:02:25.235" v="4184" actId="9405"/>
          <ac:inkMkLst>
            <pc:docMk/>
            <pc:sldMk cId="1080720871" sldId="289"/>
            <ac:inkMk id="55" creationId="{CA78001C-0989-7045-B45A-EA2408CC0553}"/>
          </ac:inkMkLst>
        </pc:inkChg>
        <pc:inkChg chg="add">
          <ac:chgData name="Mark Hanly" userId="67462bc7-2b51-4455-b2e7-b5f944a4684a" providerId="ADAL" clId="{5D265BE3-8CC0-C44C-8D38-A1C5BD388BE0}" dt="2020-11-10T06:02:27.266" v="4185" actId="9405"/>
          <ac:inkMkLst>
            <pc:docMk/>
            <pc:sldMk cId="1080720871" sldId="289"/>
            <ac:inkMk id="56" creationId="{C8820D15-70A3-7740-B539-8F886209DF2E}"/>
          </ac:inkMkLst>
        </pc:inkChg>
        <pc:inkChg chg="add mod">
          <ac:chgData name="Mark Hanly" userId="67462bc7-2b51-4455-b2e7-b5f944a4684a" providerId="ADAL" clId="{5D265BE3-8CC0-C44C-8D38-A1C5BD388BE0}" dt="2020-11-10T06:02:34.984" v="4189"/>
          <ac:inkMkLst>
            <pc:docMk/>
            <pc:sldMk cId="1080720871" sldId="289"/>
            <ac:inkMk id="57" creationId="{874E1DD6-0456-5748-8776-ECA05FF29AED}"/>
          </ac:inkMkLst>
        </pc:inkChg>
        <pc:inkChg chg="add mod">
          <ac:chgData name="Mark Hanly" userId="67462bc7-2b51-4455-b2e7-b5f944a4684a" providerId="ADAL" clId="{5D265BE3-8CC0-C44C-8D38-A1C5BD388BE0}" dt="2020-11-10T06:02:34.984" v="4189"/>
          <ac:inkMkLst>
            <pc:docMk/>
            <pc:sldMk cId="1080720871" sldId="289"/>
            <ac:inkMk id="58" creationId="{A299E95E-FCA7-A245-9815-70FA05618B7C}"/>
          </ac:inkMkLst>
        </pc:inkChg>
        <pc:inkChg chg="add mod">
          <ac:chgData name="Mark Hanly" userId="67462bc7-2b51-4455-b2e7-b5f944a4684a" providerId="ADAL" clId="{5D265BE3-8CC0-C44C-8D38-A1C5BD388BE0}" dt="2020-11-10T06:02:34.984" v="4189"/>
          <ac:inkMkLst>
            <pc:docMk/>
            <pc:sldMk cId="1080720871" sldId="289"/>
            <ac:inkMk id="59" creationId="{94F96CE6-ED4D-824E-AA1F-601D7EAD148C}"/>
          </ac:inkMkLst>
        </pc:inkChg>
        <pc:inkChg chg="add">
          <ac:chgData name="Mark Hanly" userId="67462bc7-2b51-4455-b2e7-b5f944a4684a" providerId="ADAL" clId="{5D265BE3-8CC0-C44C-8D38-A1C5BD388BE0}" dt="2020-11-10T06:02:35.955" v="4190" actId="9405"/>
          <ac:inkMkLst>
            <pc:docMk/>
            <pc:sldMk cId="1080720871" sldId="289"/>
            <ac:inkMk id="61" creationId="{CBFDA8D5-247A-3B42-8D66-3ACE58A24F27}"/>
          </ac:inkMkLst>
        </pc:inkChg>
        <pc:inkChg chg="add mod">
          <ac:chgData name="Mark Hanly" userId="67462bc7-2b51-4455-b2e7-b5f944a4684a" providerId="ADAL" clId="{5D265BE3-8CC0-C44C-8D38-A1C5BD388BE0}" dt="2020-11-10T06:02:43.644" v="4194"/>
          <ac:inkMkLst>
            <pc:docMk/>
            <pc:sldMk cId="1080720871" sldId="289"/>
            <ac:inkMk id="62" creationId="{A368A0D7-2210-584B-9DEF-75ECE79ADB44}"/>
          </ac:inkMkLst>
        </pc:inkChg>
        <pc:inkChg chg="add mod">
          <ac:chgData name="Mark Hanly" userId="67462bc7-2b51-4455-b2e7-b5f944a4684a" providerId="ADAL" clId="{5D265BE3-8CC0-C44C-8D38-A1C5BD388BE0}" dt="2020-11-10T06:02:43.644" v="4194"/>
          <ac:inkMkLst>
            <pc:docMk/>
            <pc:sldMk cId="1080720871" sldId="289"/>
            <ac:inkMk id="63" creationId="{4623E46E-BDF2-F04F-89AE-49B7C7E7B070}"/>
          </ac:inkMkLst>
        </pc:inkChg>
        <pc:inkChg chg="add mod">
          <ac:chgData name="Mark Hanly" userId="67462bc7-2b51-4455-b2e7-b5f944a4684a" providerId="ADAL" clId="{5D265BE3-8CC0-C44C-8D38-A1C5BD388BE0}" dt="2020-11-10T06:02:43.644" v="4194"/>
          <ac:inkMkLst>
            <pc:docMk/>
            <pc:sldMk cId="1080720871" sldId="289"/>
            <ac:inkMk id="64" creationId="{85411545-1EB3-424C-9F98-55A88D22CDD6}"/>
          </ac:inkMkLst>
        </pc:inkChg>
        <pc:inkChg chg="add mod">
          <ac:chgData name="Mark Hanly" userId="67462bc7-2b51-4455-b2e7-b5f944a4684a" providerId="ADAL" clId="{5D265BE3-8CC0-C44C-8D38-A1C5BD388BE0}" dt="2020-11-10T06:02:52.693" v="4213"/>
          <ac:inkMkLst>
            <pc:docMk/>
            <pc:sldMk cId="1080720871" sldId="289"/>
            <ac:inkMk id="66" creationId="{8372C81D-40D1-824A-9C48-3EEB7A420DA1}"/>
          </ac:inkMkLst>
        </pc:inkChg>
        <pc:inkChg chg="add mod">
          <ac:chgData name="Mark Hanly" userId="67462bc7-2b51-4455-b2e7-b5f944a4684a" providerId="ADAL" clId="{5D265BE3-8CC0-C44C-8D38-A1C5BD388BE0}" dt="2020-11-10T06:02:52.693" v="4213"/>
          <ac:inkMkLst>
            <pc:docMk/>
            <pc:sldMk cId="1080720871" sldId="289"/>
            <ac:inkMk id="67" creationId="{52187626-9156-E642-8FE1-2FA6F56EC5E5}"/>
          </ac:inkMkLst>
        </pc:inkChg>
        <pc:inkChg chg="add mod">
          <ac:chgData name="Mark Hanly" userId="67462bc7-2b51-4455-b2e7-b5f944a4684a" providerId="ADAL" clId="{5D265BE3-8CC0-C44C-8D38-A1C5BD388BE0}" dt="2020-11-10T06:02:52.693" v="4213"/>
          <ac:inkMkLst>
            <pc:docMk/>
            <pc:sldMk cId="1080720871" sldId="289"/>
            <ac:inkMk id="69" creationId="{2080DB2D-8BC2-1E47-A54A-F184291FD36D}"/>
          </ac:inkMkLst>
        </pc:inkChg>
        <pc:inkChg chg="add mod">
          <ac:chgData name="Mark Hanly" userId="67462bc7-2b51-4455-b2e7-b5f944a4684a" providerId="ADAL" clId="{5D265BE3-8CC0-C44C-8D38-A1C5BD388BE0}" dt="2020-11-10T06:02:52.693" v="4213"/>
          <ac:inkMkLst>
            <pc:docMk/>
            <pc:sldMk cId="1080720871" sldId="289"/>
            <ac:inkMk id="70" creationId="{3D02384C-2C26-2349-A7B3-75630C75E2FA}"/>
          </ac:inkMkLst>
        </pc:inkChg>
        <pc:inkChg chg="add mod">
          <ac:chgData name="Mark Hanly" userId="67462bc7-2b51-4455-b2e7-b5f944a4684a" providerId="ADAL" clId="{5D265BE3-8CC0-C44C-8D38-A1C5BD388BE0}" dt="2020-11-10T06:02:52.693" v="4213"/>
          <ac:inkMkLst>
            <pc:docMk/>
            <pc:sldMk cId="1080720871" sldId="289"/>
            <ac:inkMk id="71" creationId="{A5EAE9BD-AA7F-7E45-8E23-2FCD6164F9DD}"/>
          </ac:inkMkLst>
        </pc:inkChg>
        <pc:inkChg chg="add mod">
          <ac:chgData name="Mark Hanly" userId="67462bc7-2b51-4455-b2e7-b5f944a4684a" providerId="ADAL" clId="{5D265BE3-8CC0-C44C-8D38-A1C5BD388BE0}" dt="2020-11-10T06:02:52.693" v="4213"/>
          <ac:inkMkLst>
            <pc:docMk/>
            <pc:sldMk cId="1080720871" sldId="289"/>
            <ac:inkMk id="72" creationId="{16D1D94C-7604-BE47-9C4B-5CB960F3E1AE}"/>
          </ac:inkMkLst>
        </pc:inkChg>
        <pc:inkChg chg="add mod">
          <ac:chgData name="Mark Hanly" userId="67462bc7-2b51-4455-b2e7-b5f944a4684a" providerId="ADAL" clId="{5D265BE3-8CC0-C44C-8D38-A1C5BD388BE0}" dt="2020-11-10T06:02:52.693" v="4213"/>
          <ac:inkMkLst>
            <pc:docMk/>
            <pc:sldMk cId="1080720871" sldId="289"/>
            <ac:inkMk id="73" creationId="{DE8DA4E7-5945-9B41-A709-1C31B4F61189}"/>
          </ac:inkMkLst>
        </pc:inkChg>
        <pc:inkChg chg="add">
          <ac:chgData name="Mark Hanly" userId="67462bc7-2b51-4455-b2e7-b5f944a4684a" providerId="ADAL" clId="{5D265BE3-8CC0-C44C-8D38-A1C5BD388BE0}" dt="2020-11-10T06:02:48.732" v="4203" actId="9405"/>
          <ac:inkMkLst>
            <pc:docMk/>
            <pc:sldMk cId="1080720871" sldId="289"/>
            <ac:inkMk id="74" creationId="{AC6860F7-1850-924D-84F2-CCD46DC120E2}"/>
          </ac:inkMkLst>
        </pc:inkChg>
        <pc:inkChg chg="add">
          <ac:chgData name="Mark Hanly" userId="67462bc7-2b51-4455-b2e7-b5f944a4684a" providerId="ADAL" clId="{5D265BE3-8CC0-C44C-8D38-A1C5BD388BE0}" dt="2020-11-10T06:02:48.939" v="4204" actId="9405"/>
          <ac:inkMkLst>
            <pc:docMk/>
            <pc:sldMk cId="1080720871" sldId="289"/>
            <ac:inkMk id="75" creationId="{B0A01FD8-DA33-8C43-BD1D-A17CEC58EE1C}"/>
          </ac:inkMkLst>
        </pc:inkChg>
        <pc:inkChg chg="add mod">
          <ac:chgData name="Mark Hanly" userId="67462bc7-2b51-4455-b2e7-b5f944a4684a" providerId="ADAL" clId="{5D265BE3-8CC0-C44C-8D38-A1C5BD388BE0}" dt="2020-11-10T06:02:52.693" v="4213"/>
          <ac:inkMkLst>
            <pc:docMk/>
            <pc:sldMk cId="1080720871" sldId="289"/>
            <ac:inkMk id="76" creationId="{7421DE83-5167-8B47-B209-572A6CB83C25}"/>
          </ac:inkMkLst>
        </pc:inkChg>
        <pc:inkChg chg="add mod">
          <ac:chgData name="Mark Hanly" userId="67462bc7-2b51-4455-b2e7-b5f944a4684a" providerId="ADAL" clId="{5D265BE3-8CC0-C44C-8D38-A1C5BD388BE0}" dt="2020-11-10T06:02:52.693" v="4213"/>
          <ac:inkMkLst>
            <pc:docMk/>
            <pc:sldMk cId="1080720871" sldId="289"/>
            <ac:inkMk id="77" creationId="{3AE86CB2-F20A-ED45-B9C1-557704289B26}"/>
          </ac:inkMkLst>
        </pc:inkChg>
        <pc:inkChg chg="add mod">
          <ac:chgData name="Mark Hanly" userId="67462bc7-2b51-4455-b2e7-b5f944a4684a" providerId="ADAL" clId="{5D265BE3-8CC0-C44C-8D38-A1C5BD388BE0}" dt="2020-11-10T06:02:52.693" v="4213"/>
          <ac:inkMkLst>
            <pc:docMk/>
            <pc:sldMk cId="1080720871" sldId="289"/>
            <ac:inkMk id="78" creationId="{15083C27-900E-B342-80F0-2B283F8C1E09}"/>
          </ac:inkMkLst>
        </pc:inkChg>
        <pc:inkChg chg="add mod">
          <ac:chgData name="Mark Hanly" userId="67462bc7-2b51-4455-b2e7-b5f944a4684a" providerId="ADAL" clId="{5D265BE3-8CC0-C44C-8D38-A1C5BD388BE0}" dt="2020-11-10T06:02:52.693" v="4213"/>
          <ac:inkMkLst>
            <pc:docMk/>
            <pc:sldMk cId="1080720871" sldId="289"/>
            <ac:inkMk id="79" creationId="{EB8D7B3D-E4EC-8149-8499-20FB594E4B22}"/>
          </ac:inkMkLst>
        </pc:inkChg>
        <pc:inkChg chg="add mod">
          <ac:chgData name="Mark Hanly" userId="67462bc7-2b51-4455-b2e7-b5f944a4684a" providerId="ADAL" clId="{5D265BE3-8CC0-C44C-8D38-A1C5BD388BE0}" dt="2020-11-10T06:02:52.693" v="4213"/>
          <ac:inkMkLst>
            <pc:docMk/>
            <pc:sldMk cId="1080720871" sldId="289"/>
            <ac:inkMk id="80" creationId="{9BAF89D7-B8F0-A24A-8CB6-7981768A2042}"/>
          </ac:inkMkLst>
        </pc:inkChg>
        <pc:inkChg chg="add mod">
          <ac:chgData name="Mark Hanly" userId="67462bc7-2b51-4455-b2e7-b5f944a4684a" providerId="ADAL" clId="{5D265BE3-8CC0-C44C-8D38-A1C5BD388BE0}" dt="2020-11-10T06:02:52.693" v="4213"/>
          <ac:inkMkLst>
            <pc:docMk/>
            <pc:sldMk cId="1080720871" sldId="289"/>
            <ac:inkMk id="81" creationId="{09B8674E-F99B-6844-9E5D-06D4CD66DCA5}"/>
          </ac:inkMkLst>
        </pc:inkChg>
        <pc:inkChg chg="add mod">
          <ac:chgData name="Mark Hanly" userId="67462bc7-2b51-4455-b2e7-b5f944a4684a" providerId="ADAL" clId="{5D265BE3-8CC0-C44C-8D38-A1C5BD388BE0}" dt="2020-11-10T06:02:52.693" v="4213"/>
          <ac:inkMkLst>
            <pc:docMk/>
            <pc:sldMk cId="1080720871" sldId="289"/>
            <ac:inkMk id="82" creationId="{27B1187C-33C4-024E-8B8E-1324C7BED646}"/>
          </ac:inkMkLst>
        </pc:inkChg>
        <pc:inkChg chg="add mod">
          <ac:chgData name="Mark Hanly" userId="67462bc7-2b51-4455-b2e7-b5f944a4684a" providerId="ADAL" clId="{5D265BE3-8CC0-C44C-8D38-A1C5BD388BE0}" dt="2020-11-10T06:02:52.693" v="4213"/>
          <ac:inkMkLst>
            <pc:docMk/>
            <pc:sldMk cId="1080720871" sldId="289"/>
            <ac:inkMk id="83" creationId="{E31E874E-0E2C-654A-A997-9CF10E04C9A8}"/>
          </ac:inkMkLst>
        </pc:inkChg>
        <pc:inkChg chg="add">
          <ac:chgData name="Mark Hanly" userId="67462bc7-2b51-4455-b2e7-b5f944a4684a" providerId="ADAL" clId="{5D265BE3-8CC0-C44C-8D38-A1C5BD388BE0}" dt="2020-11-10T06:02:57.651" v="4214" actId="9405"/>
          <ac:inkMkLst>
            <pc:docMk/>
            <pc:sldMk cId="1080720871" sldId="289"/>
            <ac:inkMk id="87" creationId="{A01A0B66-B682-BC44-A086-045E2565565B}"/>
          </ac:inkMkLst>
        </pc:inkChg>
        <pc:inkChg chg="add">
          <ac:chgData name="Mark Hanly" userId="67462bc7-2b51-4455-b2e7-b5f944a4684a" providerId="ADAL" clId="{5D265BE3-8CC0-C44C-8D38-A1C5BD388BE0}" dt="2020-11-10T06:03:01.100" v="4215" actId="9405"/>
          <ac:inkMkLst>
            <pc:docMk/>
            <pc:sldMk cId="1080720871" sldId="289"/>
            <ac:inkMk id="88" creationId="{B8F86704-6E2C-7641-82AA-C9CEA9E3FEF8}"/>
          </ac:inkMkLst>
        </pc:inkChg>
        <pc:inkChg chg="add">
          <ac:chgData name="Mark Hanly" userId="67462bc7-2b51-4455-b2e7-b5f944a4684a" providerId="ADAL" clId="{5D265BE3-8CC0-C44C-8D38-A1C5BD388BE0}" dt="2020-11-10T06:03:02.584" v="4216" actId="9405"/>
          <ac:inkMkLst>
            <pc:docMk/>
            <pc:sldMk cId="1080720871" sldId="289"/>
            <ac:inkMk id="89" creationId="{3CC154BE-D4D2-CF4D-843E-58B477018CE1}"/>
          </ac:inkMkLst>
        </pc:inkChg>
        <pc:inkChg chg="add">
          <ac:chgData name="Mark Hanly" userId="67462bc7-2b51-4455-b2e7-b5f944a4684a" providerId="ADAL" clId="{5D265BE3-8CC0-C44C-8D38-A1C5BD388BE0}" dt="2020-11-10T06:03:03.986" v="4217" actId="9405"/>
          <ac:inkMkLst>
            <pc:docMk/>
            <pc:sldMk cId="1080720871" sldId="289"/>
            <ac:inkMk id="90" creationId="{F8FD392C-A441-C940-ADEB-8293E315C21C}"/>
          </ac:inkMkLst>
        </pc:inkChg>
        <pc:inkChg chg="add mod">
          <ac:chgData name="Mark Hanly" userId="67462bc7-2b51-4455-b2e7-b5f944a4684a" providerId="ADAL" clId="{5D265BE3-8CC0-C44C-8D38-A1C5BD388BE0}" dt="2020-11-10T06:03:26.937" v="4221"/>
          <ac:inkMkLst>
            <pc:docMk/>
            <pc:sldMk cId="1080720871" sldId="289"/>
            <ac:inkMk id="91" creationId="{613DF639-10FD-DB4E-8B2D-458BEDF39721}"/>
          </ac:inkMkLst>
        </pc:inkChg>
        <pc:inkChg chg="add mod">
          <ac:chgData name="Mark Hanly" userId="67462bc7-2b51-4455-b2e7-b5f944a4684a" providerId="ADAL" clId="{5D265BE3-8CC0-C44C-8D38-A1C5BD388BE0}" dt="2020-11-10T06:03:26.937" v="4221"/>
          <ac:inkMkLst>
            <pc:docMk/>
            <pc:sldMk cId="1080720871" sldId="289"/>
            <ac:inkMk id="92" creationId="{DBD590A7-F1AD-3843-B5FE-5077E02DB17F}"/>
          </ac:inkMkLst>
        </pc:inkChg>
        <pc:inkChg chg="add mod">
          <ac:chgData name="Mark Hanly" userId="67462bc7-2b51-4455-b2e7-b5f944a4684a" providerId="ADAL" clId="{5D265BE3-8CC0-C44C-8D38-A1C5BD388BE0}" dt="2020-11-10T06:03:26.937" v="4221"/>
          <ac:inkMkLst>
            <pc:docMk/>
            <pc:sldMk cId="1080720871" sldId="289"/>
            <ac:inkMk id="93" creationId="{BD98B55F-86B9-BA48-8D7C-0AC63CF68089}"/>
          </ac:inkMkLst>
        </pc:inkChg>
        <pc:inkChg chg="add">
          <ac:chgData name="Mark Hanly" userId="67462bc7-2b51-4455-b2e7-b5f944a4684a" providerId="ADAL" clId="{5D265BE3-8CC0-C44C-8D38-A1C5BD388BE0}" dt="2020-11-10T06:03:29.154" v="4222" actId="9405"/>
          <ac:inkMkLst>
            <pc:docMk/>
            <pc:sldMk cId="1080720871" sldId="289"/>
            <ac:inkMk id="95" creationId="{89CDE8F2-C18E-BB44-AE3D-791C5A242CF9}"/>
          </ac:inkMkLst>
        </pc:inkChg>
        <pc:inkChg chg="add">
          <ac:chgData name="Mark Hanly" userId="67462bc7-2b51-4455-b2e7-b5f944a4684a" providerId="ADAL" clId="{5D265BE3-8CC0-C44C-8D38-A1C5BD388BE0}" dt="2020-11-10T06:03:31.852" v="4223" actId="9405"/>
          <ac:inkMkLst>
            <pc:docMk/>
            <pc:sldMk cId="1080720871" sldId="289"/>
            <ac:inkMk id="96" creationId="{20F81BD1-4BEE-2E4F-A5B0-925AFC2010C0}"/>
          </ac:inkMkLst>
        </pc:inkChg>
        <pc:inkChg chg="add mod">
          <ac:chgData name="Mark Hanly" userId="67462bc7-2b51-4455-b2e7-b5f944a4684a" providerId="ADAL" clId="{5D265BE3-8CC0-C44C-8D38-A1C5BD388BE0}" dt="2020-11-10T06:03:34.690" v="4227"/>
          <ac:inkMkLst>
            <pc:docMk/>
            <pc:sldMk cId="1080720871" sldId="289"/>
            <ac:inkMk id="97" creationId="{ACF4A582-16B0-DC43-B94F-3B3E04684B97}"/>
          </ac:inkMkLst>
        </pc:inkChg>
        <pc:inkChg chg="add mod">
          <ac:chgData name="Mark Hanly" userId="67462bc7-2b51-4455-b2e7-b5f944a4684a" providerId="ADAL" clId="{5D265BE3-8CC0-C44C-8D38-A1C5BD388BE0}" dt="2020-11-10T06:03:34.690" v="4227"/>
          <ac:inkMkLst>
            <pc:docMk/>
            <pc:sldMk cId="1080720871" sldId="289"/>
            <ac:inkMk id="98" creationId="{0D7F55DD-F1F3-D14F-8489-BD29B497358C}"/>
          </ac:inkMkLst>
        </pc:inkChg>
        <pc:inkChg chg="add mod">
          <ac:chgData name="Mark Hanly" userId="67462bc7-2b51-4455-b2e7-b5f944a4684a" providerId="ADAL" clId="{5D265BE3-8CC0-C44C-8D38-A1C5BD388BE0}" dt="2020-11-10T06:03:34.690" v="4227"/>
          <ac:inkMkLst>
            <pc:docMk/>
            <pc:sldMk cId="1080720871" sldId="289"/>
            <ac:inkMk id="99" creationId="{FF1D4B30-6516-404F-811C-837EDB355DD9}"/>
          </ac:inkMkLst>
        </pc:inkChg>
        <pc:inkChg chg="add mod">
          <ac:chgData name="Mark Hanly" userId="67462bc7-2b51-4455-b2e7-b5f944a4684a" providerId="ADAL" clId="{5D265BE3-8CC0-C44C-8D38-A1C5BD388BE0}" dt="2020-11-10T06:03:36.240" v="4230"/>
          <ac:inkMkLst>
            <pc:docMk/>
            <pc:sldMk cId="1080720871" sldId="289"/>
            <ac:inkMk id="101" creationId="{24F4E5CD-455C-9441-8D4E-B0413F81141D}"/>
          </ac:inkMkLst>
        </pc:inkChg>
        <pc:inkChg chg="add mod">
          <ac:chgData name="Mark Hanly" userId="67462bc7-2b51-4455-b2e7-b5f944a4684a" providerId="ADAL" clId="{5D265BE3-8CC0-C44C-8D38-A1C5BD388BE0}" dt="2020-11-10T06:03:36.240" v="4230"/>
          <ac:inkMkLst>
            <pc:docMk/>
            <pc:sldMk cId="1080720871" sldId="289"/>
            <ac:inkMk id="102" creationId="{ABD3B156-2341-BE45-A82E-7D7F5B152754}"/>
          </ac:inkMkLst>
        </pc:inkChg>
        <pc:inkChg chg="add">
          <ac:chgData name="Mark Hanly" userId="67462bc7-2b51-4455-b2e7-b5f944a4684a" providerId="ADAL" clId="{5D265BE3-8CC0-C44C-8D38-A1C5BD388BE0}" dt="2020-11-10T06:03:38.836" v="4231" actId="9405"/>
          <ac:inkMkLst>
            <pc:docMk/>
            <pc:sldMk cId="1080720871" sldId="289"/>
            <ac:inkMk id="104" creationId="{ECC222BC-B40A-6745-B482-6461B477B31F}"/>
          </ac:inkMkLst>
        </pc:inkChg>
        <pc:inkChg chg="add">
          <ac:chgData name="Mark Hanly" userId="67462bc7-2b51-4455-b2e7-b5f944a4684a" providerId="ADAL" clId="{5D265BE3-8CC0-C44C-8D38-A1C5BD388BE0}" dt="2020-11-10T06:03:39.884" v="4232" actId="9405"/>
          <ac:inkMkLst>
            <pc:docMk/>
            <pc:sldMk cId="1080720871" sldId="289"/>
            <ac:inkMk id="105" creationId="{59E34D76-8F18-7642-92C2-F5259D61A69B}"/>
          </ac:inkMkLst>
        </pc:inkChg>
        <pc:inkChg chg="add">
          <ac:chgData name="Mark Hanly" userId="67462bc7-2b51-4455-b2e7-b5f944a4684a" providerId="ADAL" clId="{5D265BE3-8CC0-C44C-8D38-A1C5BD388BE0}" dt="2020-11-10T06:03:42.329" v="4233" actId="9405"/>
          <ac:inkMkLst>
            <pc:docMk/>
            <pc:sldMk cId="1080720871" sldId="289"/>
            <ac:inkMk id="106" creationId="{D7F85B74-FD39-8F4C-98DB-79145F80D7A1}"/>
          </ac:inkMkLst>
        </pc:inkChg>
        <pc:inkChg chg="add mod">
          <ac:chgData name="Mark Hanly" userId="67462bc7-2b51-4455-b2e7-b5f944a4684a" providerId="ADAL" clId="{5D265BE3-8CC0-C44C-8D38-A1C5BD388BE0}" dt="2020-11-10T06:03:47.738" v="4237"/>
          <ac:inkMkLst>
            <pc:docMk/>
            <pc:sldMk cId="1080720871" sldId="289"/>
            <ac:inkMk id="107" creationId="{A22E6865-B843-4C41-85FD-5469D8C87AA5}"/>
          </ac:inkMkLst>
        </pc:inkChg>
        <pc:inkChg chg="add mod">
          <ac:chgData name="Mark Hanly" userId="67462bc7-2b51-4455-b2e7-b5f944a4684a" providerId="ADAL" clId="{5D265BE3-8CC0-C44C-8D38-A1C5BD388BE0}" dt="2020-11-10T06:03:47.738" v="4237"/>
          <ac:inkMkLst>
            <pc:docMk/>
            <pc:sldMk cId="1080720871" sldId="289"/>
            <ac:inkMk id="108" creationId="{464E488E-1EEF-4241-984E-770175E15FEC}"/>
          </ac:inkMkLst>
        </pc:inkChg>
        <pc:inkChg chg="add mod">
          <ac:chgData name="Mark Hanly" userId="67462bc7-2b51-4455-b2e7-b5f944a4684a" providerId="ADAL" clId="{5D265BE3-8CC0-C44C-8D38-A1C5BD388BE0}" dt="2020-11-10T06:03:47.738" v="4237"/>
          <ac:inkMkLst>
            <pc:docMk/>
            <pc:sldMk cId="1080720871" sldId="289"/>
            <ac:inkMk id="109" creationId="{0F0D9D05-65B7-544F-9C90-C6263B63588C}"/>
          </ac:inkMkLst>
        </pc:inkChg>
        <pc:inkChg chg="add mod">
          <ac:chgData name="Mark Hanly" userId="67462bc7-2b51-4455-b2e7-b5f944a4684a" providerId="ADAL" clId="{5D265BE3-8CC0-C44C-8D38-A1C5BD388BE0}" dt="2020-11-10T06:03:53.971" v="4246"/>
          <ac:inkMkLst>
            <pc:docMk/>
            <pc:sldMk cId="1080720871" sldId="289"/>
            <ac:inkMk id="111" creationId="{5E11CC76-BB23-F04C-9B09-12B99CF6B602}"/>
          </ac:inkMkLst>
        </pc:inkChg>
        <pc:inkChg chg="add mod">
          <ac:chgData name="Mark Hanly" userId="67462bc7-2b51-4455-b2e7-b5f944a4684a" providerId="ADAL" clId="{5D265BE3-8CC0-C44C-8D38-A1C5BD388BE0}" dt="2020-11-10T06:03:53.971" v="4246"/>
          <ac:inkMkLst>
            <pc:docMk/>
            <pc:sldMk cId="1080720871" sldId="289"/>
            <ac:inkMk id="112" creationId="{433D1548-4370-C246-95C6-3E487A1A9AA5}"/>
          </ac:inkMkLst>
        </pc:inkChg>
        <pc:inkChg chg="add mod">
          <ac:chgData name="Mark Hanly" userId="67462bc7-2b51-4455-b2e7-b5f944a4684a" providerId="ADAL" clId="{5D265BE3-8CC0-C44C-8D38-A1C5BD388BE0}" dt="2020-11-10T06:03:53.971" v="4246"/>
          <ac:inkMkLst>
            <pc:docMk/>
            <pc:sldMk cId="1080720871" sldId="289"/>
            <ac:inkMk id="114" creationId="{A832DFCD-5D09-CE49-8874-8F4B552B0A75}"/>
          </ac:inkMkLst>
        </pc:inkChg>
        <pc:inkChg chg="add mod">
          <ac:chgData name="Mark Hanly" userId="67462bc7-2b51-4455-b2e7-b5f944a4684a" providerId="ADAL" clId="{5D265BE3-8CC0-C44C-8D38-A1C5BD388BE0}" dt="2020-11-10T06:03:53.971" v="4246"/>
          <ac:inkMkLst>
            <pc:docMk/>
            <pc:sldMk cId="1080720871" sldId="289"/>
            <ac:inkMk id="115" creationId="{C078179C-834A-A744-8717-7A1809F8986F}"/>
          </ac:inkMkLst>
        </pc:inkChg>
        <pc:inkChg chg="add mod">
          <ac:chgData name="Mark Hanly" userId="67462bc7-2b51-4455-b2e7-b5f944a4684a" providerId="ADAL" clId="{5D265BE3-8CC0-C44C-8D38-A1C5BD388BE0}" dt="2020-11-10T06:03:53.971" v="4246"/>
          <ac:inkMkLst>
            <pc:docMk/>
            <pc:sldMk cId="1080720871" sldId="289"/>
            <ac:inkMk id="117" creationId="{D871A5A6-0730-4C4F-A9A0-CE61B424ED5E}"/>
          </ac:inkMkLst>
        </pc:inkChg>
        <pc:inkChg chg="add mod">
          <ac:chgData name="Mark Hanly" userId="67462bc7-2b51-4455-b2e7-b5f944a4684a" providerId="ADAL" clId="{5D265BE3-8CC0-C44C-8D38-A1C5BD388BE0}" dt="2020-11-10T06:03:53.971" v="4246"/>
          <ac:inkMkLst>
            <pc:docMk/>
            <pc:sldMk cId="1080720871" sldId="289"/>
            <ac:inkMk id="118" creationId="{D6C5B41B-6C4B-4F42-8C3F-35C439B65D31}"/>
          </ac:inkMkLst>
        </pc:inkChg>
        <pc:inkChg chg="add mod">
          <ac:chgData name="Mark Hanly" userId="67462bc7-2b51-4455-b2e7-b5f944a4684a" providerId="ADAL" clId="{5D265BE3-8CC0-C44C-8D38-A1C5BD388BE0}" dt="2020-11-10T06:03:57.856" v="4253"/>
          <ac:inkMkLst>
            <pc:docMk/>
            <pc:sldMk cId="1080720871" sldId="289"/>
            <ac:inkMk id="120" creationId="{1DFB20BA-4FD4-4148-AC62-E838266EC9BC}"/>
          </ac:inkMkLst>
        </pc:inkChg>
        <pc:inkChg chg="add mod">
          <ac:chgData name="Mark Hanly" userId="67462bc7-2b51-4455-b2e7-b5f944a4684a" providerId="ADAL" clId="{5D265BE3-8CC0-C44C-8D38-A1C5BD388BE0}" dt="2020-11-10T06:03:57.856" v="4253"/>
          <ac:inkMkLst>
            <pc:docMk/>
            <pc:sldMk cId="1080720871" sldId="289"/>
            <ac:inkMk id="121" creationId="{1A61F077-07BE-A84F-B59D-C164E374BDC3}"/>
          </ac:inkMkLst>
        </pc:inkChg>
        <pc:inkChg chg="add mod">
          <ac:chgData name="Mark Hanly" userId="67462bc7-2b51-4455-b2e7-b5f944a4684a" providerId="ADAL" clId="{5D265BE3-8CC0-C44C-8D38-A1C5BD388BE0}" dt="2020-11-10T06:03:57.856" v="4253"/>
          <ac:inkMkLst>
            <pc:docMk/>
            <pc:sldMk cId="1080720871" sldId="289"/>
            <ac:inkMk id="122" creationId="{785D55AF-0B97-0249-8F49-E76EC43DCC71}"/>
          </ac:inkMkLst>
        </pc:inkChg>
        <pc:inkChg chg="add mod">
          <ac:chgData name="Mark Hanly" userId="67462bc7-2b51-4455-b2e7-b5f944a4684a" providerId="ADAL" clId="{5D265BE3-8CC0-C44C-8D38-A1C5BD388BE0}" dt="2020-11-10T06:03:57.856" v="4253"/>
          <ac:inkMkLst>
            <pc:docMk/>
            <pc:sldMk cId="1080720871" sldId="289"/>
            <ac:inkMk id="123" creationId="{DBAA4117-145D-094C-8ACC-6A66887AF2DA}"/>
          </ac:inkMkLst>
        </pc:inkChg>
        <pc:inkChg chg="add mod">
          <ac:chgData name="Mark Hanly" userId="67462bc7-2b51-4455-b2e7-b5f944a4684a" providerId="ADAL" clId="{5D265BE3-8CC0-C44C-8D38-A1C5BD388BE0}" dt="2020-11-10T06:03:57.856" v="4253"/>
          <ac:inkMkLst>
            <pc:docMk/>
            <pc:sldMk cId="1080720871" sldId="289"/>
            <ac:inkMk id="124" creationId="{AD00EBDE-0642-7849-9843-BB963F92E650}"/>
          </ac:inkMkLst>
        </pc:inkChg>
        <pc:inkChg chg="add mod">
          <ac:chgData name="Mark Hanly" userId="67462bc7-2b51-4455-b2e7-b5f944a4684a" providerId="ADAL" clId="{5D265BE3-8CC0-C44C-8D38-A1C5BD388BE0}" dt="2020-11-10T06:03:57.856" v="4253"/>
          <ac:inkMkLst>
            <pc:docMk/>
            <pc:sldMk cId="1080720871" sldId="289"/>
            <ac:inkMk id="125" creationId="{ADDFCAF8-24B4-F74A-9F48-54667065190D}"/>
          </ac:inkMkLst>
        </pc:inkChg>
        <pc:inkChg chg="add">
          <ac:chgData name="Mark Hanly" userId="67462bc7-2b51-4455-b2e7-b5f944a4684a" providerId="ADAL" clId="{5D265BE3-8CC0-C44C-8D38-A1C5BD388BE0}" dt="2020-11-10T06:04:00.958" v="4254" actId="9405"/>
          <ac:inkMkLst>
            <pc:docMk/>
            <pc:sldMk cId="1080720871" sldId="289"/>
            <ac:inkMk id="127" creationId="{E0D4E223-FDC7-E54D-8989-D840BB1A02CC}"/>
          </ac:inkMkLst>
        </pc:inkChg>
        <pc:inkChg chg="add">
          <ac:chgData name="Mark Hanly" userId="67462bc7-2b51-4455-b2e7-b5f944a4684a" providerId="ADAL" clId="{5D265BE3-8CC0-C44C-8D38-A1C5BD388BE0}" dt="2020-11-10T06:04:15.792" v="4255" actId="9405"/>
          <ac:inkMkLst>
            <pc:docMk/>
            <pc:sldMk cId="1080720871" sldId="289"/>
            <ac:inkMk id="128" creationId="{EBAA012B-89F4-3644-BBA1-61C7698B6130}"/>
          </ac:inkMkLst>
        </pc:inkChg>
        <pc:inkChg chg="add">
          <ac:chgData name="Mark Hanly" userId="67462bc7-2b51-4455-b2e7-b5f944a4684a" providerId="ADAL" clId="{5D265BE3-8CC0-C44C-8D38-A1C5BD388BE0}" dt="2020-11-10T06:04:16.020" v="4256" actId="9405"/>
          <ac:inkMkLst>
            <pc:docMk/>
            <pc:sldMk cId="1080720871" sldId="289"/>
            <ac:inkMk id="129" creationId="{DBE4BB98-4859-5547-A9F9-FAC1F1AB7F0B}"/>
          </ac:inkMkLst>
        </pc:inkChg>
        <pc:inkChg chg="add">
          <ac:chgData name="Mark Hanly" userId="67462bc7-2b51-4455-b2e7-b5f944a4684a" providerId="ADAL" clId="{5D265BE3-8CC0-C44C-8D38-A1C5BD388BE0}" dt="2020-11-10T06:04:16.209" v="4257" actId="9405"/>
          <ac:inkMkLst>
            <pc:docMk/>
            <pc:sldMk cId="1080720871" sldId="289"/>
            <ac:inkMk id="130" creationId="{923C29EA-1262-B64C-9DEE-64686ECF0F3E}"/>
          </ac:inkMkLst>
        </pc:inkChg>
        <pc:inkChg chg="add mod">
          <ac:chgData name="Mark Hanly" userId="67462bc7-2b51-4455-b2e7-b5f944a4684a" providerId="ADAL" clId="{5D265BE3-8CC0-C44C-8D38-A1C5BD388BE0}" dt="2020-11-10T06:04:22.805" v="4268"/>
          <ac:inkMkLst>
            <pc:docMk/>
            <pc:sldMk cId="1080720871" sldId="289"/>
            <ac:inkMk id="131" creationId="{8D947D4B-BD31-7147-8623-45A0B402AC6C}"/>
          </ac:inkMkLst>
        </pc:inkChg>
        <pc:inkChg chg="add mod">
          <ac:chgData name="Mark Hanly" userId="67462bc7-2b51-4455-b2e7-b5f944a4684a" providerId="ADAL" clId="{5D265BE3-8CC0-C44C-8D38-A1C5BD388BE0}" dt="2020-11-10T06:04:22.805" v="4268"/>
          <ac:inkMkLst>
            <pc:docMk/>
            <pc:sldMk cId="1080720871" sldId="289"/>
            <ac:inkMk id="132" creationId="{F907A620-D37E-F740-9B2B-658E4EF25A59}"/>
          </ac:inkMkLst>
        </pc:inkChg>
        <pc:inkChg chg="add mod">
          <ac:chgData name="Mark Hanly" userId="67462bc7-2b51-4455-b2e7-b5f944a4684a" providerId="ADAL" clId="{5D265BE3-8CC0-C44C-8D38-A1C5BD388BE0}" dt="2020-11-10T06:04:22.805" v="4268"/>
          <ac:inkMkLst>
            <pc:docMk/>
            <pc:sldMk cId="1080720871" sldId="289"/>
            <ac:inkMk id="133" creationId="{4DF85E6E-F400-1A43-8776-1318B34DE27B}"/>
          </ac:inkMkLst>
        </pc:inkChg>
        <pc:inkChg chg="add mod">
          <ac:chgData name="Mark Hanly" userId="67462bc7-2b51-4455-b2e7-b5f944a4684a" providerId="ADAL" clId="{5D265BE3-8CC0-C44C-8D38-A1C5BD388BE0}" dt="2020-11-10T06:04:22.805" v="4268"/>
          <ac:inkMkLst>
            <pc:docMk/>
            <pc:sldMk cId="1080720871" sldId="289"/>
            <ac:inkMk id="134" creationId="{2AE528B7-42C7-364C-9918-E32DE8D17829}"/>
          </ac:inkMkLst>
        </pc:inkChg>
        <pc:inkChg chg="add">
          <ac:chgData name="Mark Hanly" userId="67462bc7-2b51-4455-b2e7-b5f944a4684a" providerId="ADAL" clId="{5D265BE3-8CC0-C44C-8D38-A1C5BD388BE0}" dt="2020-11-10T06:04:19.389" v="4262" actId="9405"/>
          <ac:inkMkLst>
            <pc:docMk/>
            <pc:sldMk cId="1080720871" sldId="289"/>
            <ac:inkMk id="135" creationId="{8E76AD98-11FC-3644-9B06-6BE6BBDB4538}"/>
          </ac:inkMkLst>
        </pc:inkChg>
        <pc:inkChg chg="add mod">
          <ac:chgData name="Mark Hanly" userId="67462bc7-2b51-4455-b2e7-b5f944a4684a" providerId="ADAL" clId="{5D265BE3-8CC0-C44C-8D38-A1C5BD388BE0}" dt="2020-11-10T06:04:22.805" v="4268"/>
          <ac:inkMkLst>
            <pc:docMk/>
            <pc:sldMk cId="1080720871" sldId="289"/>
            <ac:inkMk id="136" creationId="{A5C76C3C-9AF1-144E-B5C4-6B41049BEEEF}"/>
          </ac:inkMkLst>
        </pc:inkChg>
        <pc:inkChg chg="add mod">
          <ac:chgData name="Mark Hanly" userId="67462bc7-2b51-4455-b2e7-b5f944a4684a" providerId="ADAL" clId="{5D265BE3-8CC0-C44C-8D38-A1C5BD388BE0}" dt="2020-11-10T06:04:22.805" v="4268"/>
          <ac:inkMkLst>
            <pc:docMk/>
            <pc:sldMk cId="1080720871" sldId="289"/>
            <ac:inkMk id="137" creationId="{571724F3-FC83-D44D-A561-2D3585ACD5F4}"/>
          </ac:inkMkLst>
        </pc:inkChg>
        <pc:inkChg chg="add">
          <ac:chgData name="Mark Hanly" userId="67462bc7-2b51-4455-b2e7-b5f944a4684a" providerId="ADAL" clId="{5D265BE3-8CC0-C44C-8D38-A1C5BD388BE0}" dt="2020-11-10T06:04:20.978" v="4265" actId="9405"/>
          <ac:inkMkLst>
            <pc:docMk/>
            <pc:sldMk cId="1080720871" sldId="289"/>
            <ac:inkMk id="138" creationId="{6F9B7AFE-3951-7547-888A-1938B5A5074F}"/>
          </ac:inkMkLst>
        </pc:inkChg>
        <pc:inkChg chg="add mod">
          <ac:chgData name="Mark Hanly" userId="67462bc7-2b51-4455-b2e7-b5f944a4684a" providerId="ADAL" clId="{5D265BE3-8CC0-C44C-8D38-A1C5BD388BE0}" dt="2020-11-10T06:04:22.805" v="4268"/>
          <ac:inkMkLst>
            <pc:docMk/>
            <pc:sldMk cId="1080720871" sldId="289"/>
            <ac:inkMk id="139" creationId="{7B0A6C62-34F9-F446-9732-62FBB5CB2835}"/>
          </ac:inkMkLst>
        </pc:inkChg>
        <pc:inkChg chg="add mod">
          <ac:chgData name="Mark Hanly" userId="67462bc7-2b51-4455-b2e7-b5f944a4684a" providerId="ADAL" clId="{5D265BE3-8CC0-C44C-8D38-A1C5BD388BE0}" dt="2020-11-10T06:04:22.805" v="4268"/>
          <ac:inkMkLst>
            <pc:docMk/>
            <pc:sldMk cId="1080720871" sldId="289"/>
            <ac:inkMk id="140" creationId="{4C8AFC0C-806B-ED43-86B5-E8E2AFE3A03F}"/>
          </ac:inkMkLst>
        </pc:inkChg>
        <pc:inkChg chg="add">
          <ac:chgData name="Mark Hanly" userId="67462bc7-2b51-4455-b2e7-b5f944a4684a" providerId="ADAL" clId="{5D265BE3-8CC0-C44C-8D38-A1C5BD388BE0}" dt="2020-11-10T06:04:23.027" v="4269" actId="9405"/>
          <ac:inkMkLst>
            <pc:docMk/>
            <pc:sldMk cId="1080720871" sldId="289"/>
            <ac:inkMk id="144" creationId="{811969F2-9A26-7D4A-87F9-E0457DBDF27A}"/>
          </ac:inkMkLst>
        </pc:inkChg>
        <pc:inkChg chg="add">
          <ac:chgData name="Mark Hanly" userId="67462bc7-2b51-4455-b2e7-b5f944a4684a" providerId="ADAL" clId="{5D265BE3-8CC0-C44C-8D38-A1C5BD388BE0}" dt="2020-11-10T06:04:23.157" v="4270" actId="9405"/>
          <ac:inkMkLst>
            <pc:docMk/>
            <pc:sldMk cId="1080720871" sldId="289"/>
            <ac:inkMk id="145" creationId="{EE5EF961-A116-0346-954E-FDA385BE803D}"/>
          </ac:inkMkLst>
        </pc:inkChg>
        <pc:inkChg chg="add">
          <ac:chgData name="Mark Hanly" userId="67462bc7-2b51-4455-b2e7-b5f944a4684a" providerId="ADAL" clId="{5D265BE3-8CC0-C44C-8D38-A1C5BD388BE0}" dt="2020-11-10T06:04:23.395" v="4271" actId="9405"/>
          <ac:inkMkLst>
            <pc:docMk/>
            <pc:sldMk cId="1080720871" sldId="289"/>
            <ac:inkMk id="146" creationId="{4D4FCD18-06D9-AB48-8C44-586DA4C22EB3}"/>
          </ac:inkMkLst>
        </pc:inkChg>
        <pc:inkChg chg="add mod">
          <ac:chgData name="Mark Hanly" userId="67462bc7-2b51-4455-b2e7-b5f944a4684a" providerId="ADAL" clId="{5D265BE3-8CC0-C44C-8D38-A1C5BD388BE0}" dt="2020-11-10T06:04:26.924" v="4277"/>
          <ac:inkMkLst>
            <pc:docMk/>
            <pc:sldMk cId="1080720871" sldId="289"/>
            <ac:inkMk id="147" creationId="{41918DD6-F0C4-BC4A-AD06-86C52DFB83AF}"/>
          </ac:inkMkLst>
        </pc:inkChg>
        <pc:inkChg chg="add mod">
          <ac:chgData name="Mark Hanly" userId="67462bc7-2b51-4455-b2e7-b5f944a4684a" providerId="ADAL" clId="{5D265BE3-8CC0-C44C-8D38-A1C5BD388BE0}" dt="2020-11-10T06:04:26.924" v="4277"/>
          <ac:inkMkLst>
            <pc:docMk/>
            <pc:sldMk cId="1080720871" sldId="289"/>
            <ac:inkMk id="148" creationId="{8C3AC810-6DA4-CE41-A918-4B1E8FC6890F}"/>
          </ac:inkMkLst>
        </pc:inkChg>
        <pc:inkChg chg="add mod">
          <ac:chgData name="Mark Hanly" userId="67462bc7-2b51-4455-b2e7-b5f944a4684a" providerId="ADAL" clId="{5D265BE3-8CC0-C44C-8D38-A1C5BD388BE0}" dt="2020-11-10T06:04:26.924" v="4277"/>
          <ac:inkMkLst>
            <pc:docMk/>
            <pc:sldMk cId="1080720871" sldId="289"/>
            <ac:inkMk id="149" creationId="{58E7BD42-40A8-6640-96D8-7E9394E92E12}"/>
          </ac:inkMkLst>
        </pc:inkChg>
        <pc:inkChg chg="add mod">
          <ac:chgData name="Mark Hanly" userId="67462bc7-2b51-4455-b2e7-b5f944a4684a" providerId="ADAL" clId="{5D265BE3-8CC0-C44C-8D38-A1C5BD388BE0}" dt="2020-11-10T06:04:26.924" v="4277"/>
          <ac:inkMkLst>
            <pc:docMk/>
            <pc:sldMk cId="1080720871" sldId="289"/>
            <ac:inkMk id="150" creationId="{F4F76FDB-B8DD-BD4E-B09C-D78EB2F667E4}"/>
          </ac:inkMkLst>
        </pc:inkChg>
        <pc:inkChg chg="add mod">
          <ac:chgData name="Mark Hanly" userId="67462bc7-2b51-4455-b2e7-b5f944a4684a" providerId="ADAL" clId="{5D265BE3-8CC0-C44C-8D38-A1C5BD388BE0}" dt="2020-11-10T06:04:26.924" v="4277"/>
          <ac:inkMkLst>
            <pc:docMk/>
            <pc:sldMk cId="1080720871" sldId="289"/>
            <ac:inkMk id="151" creationId="{104E1D8E-A443-7744-B0A8-FC7FB2BA19D3}"/>
          </ac:inkMkLst>
        </pc:inkChg>
        <pc:inkChg chg="add">
          <ac:chgData name="Mark Hanly" userId="67462bc7-2b51-4455-b2e7-b5f944a4684a" providerId="ADAL" clId="{5D265BE3-8CC0-C44C-8D38-A1C5BD388BE0}" dt="2020-11-10T06:04:29.466" v="4278" actId="9405"/>
          <ac:inkMkLst>
            <pc:docMk/>
            <pc:sldMk cId="1080720871" sldId="289"/>
            <ac:inkMk id="154" creationId="{93F80BB2-216A-3645-B8C5-ACBBCFAB8106}"/>
          </ac:inkMkLst>
        </pc:inkChg>
        <pc:inkChg chg="add">
          <ac:chgData name="Mark Hanly" userId="67462bc7-2b51-4455-b2e7-b5f944a4684a" providerId="ADAL" clId="{5D265BE3-8CC0-C44C-8D38-A1C5BD388BE0}" dt="2020-11-10T06:04:30.974" v="4279" actId="9405"/>
          <ac:inkMkLst>
            <pc:docMk/>
            <pc:sldMk cId="1080720871" sldId="289"/>
            <ac:inkMk id="155" creationId="{5923BCF3-2448-2F4B-A64A-4EF5223ABEF5}"/>
          </ac:inkMkLst>
        </pc:inkChg>
        <pc:inkChg chg="add">
          <ac:chgData name="Mark Hanly" userId="67462bc7-2b51-4455-b2e7-b5f944a4684a" providerId="ADAL" clId="{5D265BE3-8CC0-C44C-8D38-A1C5BD388BE0}" dt="2020-11-10T06:04:35.236" v="4280" actId="9405"/>
          <ac:inkMkLst>
            <pc:docMk/>
            <pc:sldMk cId="1080720871" sldId="289"/>
            <ac:inkMk id="156" creationId="{AF5B458C-DE4B-1546-8E75-37F7FD928296}"/>
          </ac:inkMkLst>
        </pc:inkChg>
        <pc:inkChg chg="add mod">
          <ac:chgData name="Mark Hanly" userId="67462bc7-2b51-4455-b2e7-b5f944a4684a" providerId="ADAL" clId="{5D265BE3-8CC0-C44C-8D38-A1C5BD388BE0}" dt="2020-11-10T06:04:49.323" v="4283"/>
          <ac:inkMkLst>
            <pc:docMk/>
            <pc:sldMk cId="1080720871" sldId="289"/>
            <ac:inkMk id="157" creationId="{BC6D6352-D5EE-F14F-8635-B042740D83F7}"/>
          </ac:inkMkLst>
        </pc:inkChg>
        <pc:inkChg chg="add mod">
          <ac:chgData name="Mark Hanly" userId="67462bc7-2b51-4455-b2e7-b5f944a4684a" providerId="ADAL" clId="{5D265BE3-8CC0-C44C-8D38-A1C5BD388BE0}" dt="2020-11-10T06:04:49.323" v="4283"/>
          <ac:inkMkLst>
            <pc:docMk/>
            <pc:sldMk cId="1080720871" sldId="289"/>
            <ac:inkMk id="158" creationId="{865725EC-D375-4540-9EB8-9FBBCD1BB469}"/>
          </ac:inkMkLst>
        </pc:inkChg>
        <pc:inkChg chg="add">
          <ac:chgData name="Mark Hanly" userId="67462bc7-2b51-4455-b2e7-b5f944a4684a" providerId="ADAL" clId="{5D265BE3-8CC0-C44C-8D38-A1C5BD388BE0}" dt="2020-11-10T06:04:50.384" v="4284" actId="9405"/>
          <ac:inkMkLst>
            <pc:docMk/>
            <pc:sldMk cId="1080720871" sldId="289"/>
            <ac:inkMk id="160" creationId="{4E8E926A-DE14-D546-BCA8-40A5D053B863}"/>
          </ac:inkMkLst>
        </pc:inkChg>
        <pc:inkChg chg="add mod">
          <ac:chgData name="Mark Hanly" userId="67462bc7-2b51-4455-b2e7-b5f944a4684a" providerId="ADAL" clId="{5D265BE3-8CC0-C44C-8D38-A1C5BD388BE0}" dt="2020-11-10T06:06:07.817" v="4325"/>
          <ac:inkMkLst>
            <pc:docMk/>
            <pc:sldMk cId="1080720871" sldId="289"/>
            <ac:inkMk id="161" creationId="{9BC01A1A-9427-5A4E-9C71-66DA612732E7}"/>
          </ac:inkMkLst>
        </pc:inkChg>
        <pc:inkChg chg="add mod">
          <ac:chgData name="Mark Hanly" userId="67462bc7-2b51-4455-b2e7-b5f944a4684a" providerId="ADAL" clId="{5D265BE3-8CC0-C44C-8D38-A1C5BD388BE0}" dt="2020-11-10T06:06:07.817" v="4325"/>
          <ac:inkMkLst>
            <pc:docMk/>
            <pc:sldMk cId="1080720871" sldId="289"/>
            <ac:inkMk id="162" creationId="{385A147C-794C-CE45-B06E-DDD4A6FB3658}"/>
          </ac:inkMkLst>
        </pc:inkChg>
        <pc:inkChg chg="add mod">
          <ac:chgData name="Mark Hanly" userId="67462bc7-2b51-4455-b2e7-b5f944a4684a" providerId="ADAL" clId="{5D265BE3-8CC0-C44C-8D38-A1C5BD388BE0}" dt="2020-11-10T06:06:07.817" v="4325"/>
          <ac:inkMkLst>
            <pc:docMk/>
            <pc:sldMk cId="1080720871" sldId="289"/>
            <ac:inkMk id="163" creationId="{87697769-D37A-7349-8A52-F81501AB7819}"/>
          </ac:inkMkLst>
        </pc:inkChg>
        <pc:inkChg chg="add mod">
          <ac:chgData name="Mark Hanly" userId="67462bc7-2b51-4455-b2e7-b5f944a4684a" providerId="ADAL" clId="{5D265BE3-8CC0-C44C-8D38-A1C5BD388BE0}" dt="2020-11-10T06:06:07.817" v="4325"/>
          <ac:inkMkLst>
            <pc:docMk/>
            <pc:sldMk cId="1080720871" sldId="289"/>
            <ac:inkMk id="164" creationId="{EE08D766-62BB-2D4F-AA6C-1B2A8BF57F76}"/>
          </ac:inkMkLst>
        </pc:inkChg>
        <pc:inkChg chg="add mod">
          <ac:chgData name="Mark Hanly" userId="67462bc7-2b51-4455-b2e7-b5f944a4684a" providerId="ADAL" clId="{5D265BE3-8CC0-C44C-8D38-A1C5BD388BE0}" dt="2020-11-10T06:06:07.817" v="4325"/>
          <ac:inkMkLst>
            <pc:docMk/>
            <pc:sldMk cId="1080720871" sldId="289"/>
            <ac:inkMk id="165" creationId="{E1318917-7125-F749-B12F-62E074F371A7}"/>
          </ac:inkMkLst>
        </pc:inkChg>
        <pc:inkChg chg="add mod">
          <ac:chgData name="Mark Hanly" userId="67462bc7-2b51-4455-b2e7-b5f944a4684a" providerId="ADAL" clId="{5D265BE3-8CC0-C44C-8D38-A1C5BD388BE0}" dt="2020-11-10T06:06:07.817" v="4325"/>
          <ac:inkMkLst>
            <pc:docMk/>
            <pc:sldMk cId="1080720871" sldId="289"/>
            <ac:inkMk id="166" creationId="{ACA53227-3CA5-E040-A1E2-C593F95BAE96}"/>
          </ac:inkMkLst>
        </pc:inkChg>
        <pc:inkChg chg="add mod">
          <ac:chgData name="Mark Hanly" userId="67462bc7-2b51-4455-b2e7-b5f944a4684a" providerId="ADAL" clId="{5D265BE3-8CC0-C44C-8D38-A1C5BD388BE0}" dt="2020-11-10T06:06:07.817" v="4325"/>
          <ac:inkMkLst>
            <pc:docMk/>
            <pc:sldMk cId="1080720871" sldId="289"/>
            <ac:inkMk id="168" creationId="{F0E4859F-A34A-6848-A0D5-232086D8E9D2}"/>
          </ac:inkMkLst>
        </pc:inkChg>
        <pc:inkChg chg="add mod">
          <ac:chgData name="Mark Hanly" userId="67462bc7-2b51-4455-b2e7-b5f944a4684a" providerId="ADAL" clId="{5D265BE3-8CC0-C44C-8D38-A1C5BD388BE0}" dt="2020-11-10T06:06:07.817" v="4325"/>
          <ac:inkMkLst>
            <pc:docMk/>
            <pc:sldMk cId="1080720871" sldId="289"/>
            <ac:inkMk id="169" creationId="{7AFB98E4-89A5-D040-ABD8-54E9DAE04138}"/>
          </ac:inkMkLst>
        </pc:inkChg>
        <pc:inkChg chg="add mod">
          <ac:chgData name="Mark Hanly" userId="67462bc7-2b51-4455-b2e7-b5f944a4684a" providerId="ADAL" clId="{5D265BE3-8CC0-C44C-8D38-A1C5BD388BE0}" dt="2020-11-10T06:06:07.817" v="4325"/>
          <ac:inkMkLst>
            <pc:docMk/>
            <pc:sldMk cId="1080720871" sldId="289"/>
            <ac:inkMk id="170" creationId="{A8DAF1ED-6193-5043-8A6F-66A23C3269EF}"/>
          </ac:inkMkLst>
        </pc:inkChg>
        <pc:inkChg chg="add mod">
          <ac:chgData name="Mark Hanly" userId="67462bc7-2b51-4455-b2e7-b5f944a4684a" providerId="ADAL" clId="{5D265BE3-8CC0-C44C-8D38-A1C5BD388BE0}" dt="2020-11-10T06:06:07.817" v="4325"/>
          <ac:inkMkLst>
            <pc:docMk/>
            <pc:sldMk cId="1080720871" sldId="289"/>
            <ac:inkMk id="171" creationId="{D3EEBA3E-D436-6049-A385-9A0C0FDAC392}"/>
          </ac:inkMkLst>
        </pc:inkChg>
        <pc:inkChg chg="add mod">
          <ac:chgData name="Mark Hanly" userId="67462bc7-2b51-4455-b2e7-b5f944a4684a" providerId="ADAL" clId="{5D265BE3-8CC0-C44C-8D38-A1C5BD388BE0}" dt="2020-11-10T06:06:07.817" v="4325"/>
          <ac:inkMkLst>
            <pc:docMk/>
            <pc:sldMk cId="1080720871" sldId="289"/>
            <ac:inkMk id="173" creationId="{20918D53-119B-4F48-A6B6-0B0ACB0A64FB}"/>
          </ac:inkMkLst>
        </pc:inkChg>
        <pc:inkChg chg="add mod">
          <ac:chgData name="Mark Hanly" userId="67462bc7-2b51-4455-b2e7-b5f944a4684a" providerId="ADAL" clId="{5D265BE3-8CC0-C44C-8D38-A1C5BD388BE0}" dt="2020-11-10T06:06:07.817" v="4325"/>
          <ac:inkMkLst>
            <pc:docMk/>
            <pc:sldMk cId="1080720871" sldId="289"/>
            <ac:inkMk id="175" creationId="{240655B8-F6AA-884F-834F-2BBB503B3631}"/>
          </ac:inkMkLst>
        </pc:inkChg>
        <pc:inkChg chg="add mod">
          <ac:chgData name="Mark Hanly" userId="67462bc7-2b51-4455-b2e7-b5f944a4684a" providerId="ADAL" clId="{5D265BE3-8CC0-C44C-8D38-A1C5BD388BE0}" dt="2020-11-10T06:06:07.817" v="4325"/>
          <ac:inkMkLst>
            <pc:docMk/>
            <pc:sldMk cId="1080720871" sldId="289"/>
            <ac:inkMk id="176" creationId="{2170DF64-91F1-8E44-873F-75BDFD390250}"/>
          </ac:inkMkLst>
        </pc:inkChg>
        <pc:inkChg chg="add mod">
          <ac:chgData name="Mark Hanly" userId="67462bc7-2b51-4455-b2e7-b5f944a4684a" providerId="ADAL" clId="{5D265BE3-8CC0-C44C-8D38-A1C5BD388BE0}" dt="2020-11-10T06:06:07.817" v="4325"/>
          <ac:inkMkLst>
            <pc:docMk/>
            <pc:sldMk cId="1080720871" sldId="289"/>
            <ac:inkMk id="177" creationId="{748022C4-8A30-284E-A5DB-63214DC980E6}"/>
          </ac:inkMkLst>
        </pc:inkChg>
        <pc:inkChg chg="add mod">
          <ac:chgData name="Mark Hanly" userId="67462bc7-2b51-4455-b2e7-b5f944a4684a" providerId="ADAL" clId="{5D265BE3-8CC0-C44C-8D38-A1C5BD388BE0}" dt="2020-11-10T06:06:07.817" v="4325"/>
          <ac:inkMkLst>
            <pc:docMk/>
            <pc:sldMk cId="1080720871" sldId="289"/>
            <ac:inkMk id="178" creationId="{B4887338-5BC5-6A48-AB22-94BB03063A35}"/>
          </ac:inkMkLst>
        </pc:inkChg>
        <pc:inkChg chg="add mod">
          <ac:chgData name="Mark Hanly" userId="67462bc7-2b51-4455-b2e7-b5f944a4684a" providerId="ADAL" clId="{5D265BE3-8CC0-C44C-8D38-A1C5BD388BE0}" dt="2020-11-10T06:06:07.817" v="4325"/>
          <ac:inkMkLst>
            <pc:docMk/>
            <pc:sldMk cId="1080720871" sldId="289"/>
            <ac:inkMk id="179" creationId="{B9802F2B-A06A-6F4F-8185-FD0C6C73E027}"/>
          </ac:inkMkLst>
        </pc:inkChg>
        <pc:inkChg chg="add mod">
          <ac:chgData name="Mark Hanly" userId="67462bc7-2b51-4455-b2e7-b5f944a4684a" providerId="ADAL" clId="{5D265BE3-8CC0-C44C-8D38-A1C5BD388BE0}" dt="2020-11-10T06:06:07.817" v="4325"/>
          <ac:inkMkLst>
            <pc:docMk/>
            <pc:sldMk cId="1080720871" sldId="289"/>
            <ac:inkMk id="180" creationId="{7ADC5808-6FB2-724C-8FB3-05871ECB2AD2}"/>
          </ac:inkMkLst>
        </pc:inkChg>
        <pc:inkChg chg="add mod">
          <ac:chgData name="Mark Hanly" userId="67462bc7-2b51-4455-b2e7-b5f944a4684a" providerId="ADAL" clId="{5D265BE3-8CC0-C44C-8D38-A1C5BD388BE0}" dt="2020-11-10T06:05:40.757" v="4318"/>
          <ac:inkMkLst>
            <pc:docMk/>
            <pc:sldMk cId="1080720871" sldId="289"/>
            <ac:inkMk id="182" creationId="{6C0D0605-1F81-D845-9B3B-32837B0BE606}"/>
          </ac:inkMkLst>
        </pc:inkChg>
        <pc:inkChg chg="add mod">
          <ac:chgData name="Mark Hanly" userId="67462bc7-2b51-4455-b2e7-b5f944a4684a" providerId="ADAL" clId="{5D265BE3-8CC0-C44C-8D38-A1C5BD388BE0}" dt="2020-11-10T06:05:40.757" v="4318"/>
          <ac:inkMkLst>
            <pc:docMk/>
            <pc:sldMk cId="1080720871" sldId="289"/>
            <ac:inkMk id="183" creationId="{08C5AE4A-F75E-BD43-9CE9-2E2C730F3963}"/>
          </ac:inkMkLst>
        </pc:inkChg>
        <pc:inkChg chg="add mod">
          <ac:chgData name="Mark Hanly" userId="67462bc7-2b51-4455-b2e7-b5f944a4684a" providerId="ADAL" clId="{5D265BE3-8CC0-C44C-8D38-A1C5BD388BE0}" dt="2020-11-10T06:05:40.757" v="4318"/>
          <ac:inkMkLst>
            <pc:docMk/>
            <pc:sldMk cId="1080720871" sldId="289"/>
            <ac:inkMk id="184" creationId="{6471E04E-B873-F84B-9C5E-CEDF4FADDEC9}"/>
          </ac:inkMkLst>
        </pc:inkChg>
        <pc:inkChg chg="add mod">
          <ac:chgData name="Mark Hanly" userId="67462bc7-2b51-4455-b2e7-b5f944a4684a" providerId="ADAL" clId="{5D265BE3-8CC0-C44C-8D38-A1C5BD388BE0}" dt="2020-11-10T06:05:40.757" v="4318"/>
          <ac:inkMkLst>
            <pc:docMk/>
            <pc:sldMk cId="1080720871" sldId="289"/>
            <ac:inkMk id="185" creationId="{5D7637D8-AD00-A749-89DF-9AE6BB5D19D2}"/>
          </ac:inkMkLst>
        </pc:inkChg>
        <pc:inkChg chg="add mod">
          <ac:chgData name="Mark Hanly" userId="67462bc7-2b51-4455-b2e7-b5f944a4684a" providerId="ADAL" clId="{5D265BE3-8CC0-C44C-8D38-A1C5BD388BE0}" dt="2020-11-10T06:05:40.757" v="4318"/>
          <ac:inkMkLst>
            <pc:docMk/>
            <pc:sldMk cId="1080720871" sldId="289"/>
            <ac:inkMk id="186" creationId="{3DD6E933-156F-2245-9488-DD64793CD542}"/>
          </ac:inkMkLst>
        </pc:inkChg>
        <pc:inkChg chg="add mod">
          <ac:chgData name="Mark Hanly" userId="67462bc7-2b51-4455-b2e7-b5f944a4684a" providerId="ADAL" clId="{5D265BE3-8CC0-C44C-8D38-A1C5BD388BE0}" dt="2020-11-10T06:05:40.757" v="4318"/>
          <ac:inkMkLst>
            <pc:docMk/>
            <pc:sldMk cId="1080720871" sldId="289"/>
            <ac:inkMk id="187" creationId="{193F9A1A-1A62-8F42-8FBE-5F5A753F8DE0}"/>
          </ac:inkMkLst>
        </pc:inkChg>
        <pc:inkChg chg="add mod">
          <ac:chgData name="Mark Hanly" userId="67462bc7-2b51-4455-b2e7-b5f944a4684a" providerId="ADAL" clId="{5D265BE3-8CC0-C44C-8D38-A1C5BD388BE0}" dt="2020-11-10T06:05:40.757" v="4318"/>
          <ac:inkMkLst>
            <pc:docMk/>
            <pc:sldMk cId="1080720871" sldId="289"/>
            <ac:inkMk id="188" creationId="{7CE455EF-32ED-7F40-98A5-3F399A7B9CB6}"/>
          </ac:inkMkLst>
        </pc:inkChg>
        <pc:inkChg chg="add mod">
          <ac:chgData name="Mark Hanly" userId="67462bc7-2b51-4455-b2e7-b5f944a4684a" providerId="ADAL" clId="{5D265BE3-8CC0-C44C-8D38-A1C5BD388BE0}" dt="2020-11-10T06:05:40.757" v="4318"/>
          <ac:inkMkLst>
            <pc:docMk/>
            <pc:sldMk cId="1080720871" sldId="289"/>
            <ac:inkMk id="189" creationId="{4F05DBAE-4BB7-704A-B4B3-959BB96B24FA}"/>
          </ac:inkMkLst>
        </pc:inkChg>
        <pc:inkChg chg="add mod">
          <ac:chgData name="Mark Hanly" userId="67462bc7-2b51-4455-b2e7-b5f944a4684a" providerId="ADAL" clId="{5D265BE3-8CC0-C44C-8D38-A1C5BD388BE0}" dt="2020-11-10T06:05:40.757" v="4318"/>
          <ac:inkMkLst>
            <pc:docMk/>
            <pc:sldMk cId="1080720871" sldId="289"/>
            <ac:inkMk id="190" creationId="{9EB6F8CC-48E1-B14F-B616-D12E870E4222}"/>
          </ac:inkMkLst>
        </pc:inkChg>
        <pc:inkChg chg="add mod">
          <ac:chgData name="Mark Hanly" userId="67462bc7-2b51-4455-b2e7-b5f944a4684a" providerId="ADAL" clId="{5D265BE3-8CC0-C44C-8D38-A1C5BD388BE0}" dt="2020-11-10T06:05:40.757" v="4318"/>
          <ac:inkMkLst>
            <pc:docMk/>
            <pc:sldMk cId="1080720871" sldId="289"/>
            <ac:inkMk id="191" creationId="{02588E8F-4164-AC46-A378-31DD564D1D51}"/>
          </ac:inkMkLst>
        </pc:inkChg>
        <pc:inkChg chg="add mod">
          <ac:chgData name="Mark Hanly" userId="67462bc7-2b51-4455-b2e7-b5f944a4684a" providerId="ADAL" clId="{5D265BE3-8CC0-C44C-8D38-A1C5BD388BE0}" dt="2020-11-10T06:05:40.757" v="4318"/>
          <ac:inkMkLst>
            <pc:docMk/>
            <pc:sldMk cId="1080720871" sldId="289"/>
            <ac:inkMk id="192" creationId="{4F0625DB-9AE1-004D-9830-3066085909D0}"/>
          </ac:inkMkLst>
        </pc:inkChg>
        <pc:inkChg chg="add mod">
          <ac:chgData name="Mark Hanly" userId="67462bc7-2b51-4455-b2e7-b5f944a4684a" providerId="ADAL" clId="{5D265BE3-8CC0-C44C-8D38-A1C5BD388BE0}" dt="2020-11-10T06:05:40.757" v="4318"/>
          <ac:inkMkLst>
            <pc:docMk/>
            <pc:sldMk cId="1080720871" sldId="289"/>
            <ac:inkMk id="193" creationId="{BB83F878-EFFA-E240-87C8-2523564917F5}"/>
          </ac:inkMkLst>
        </pc:inkChg>
        <pc:inkChg chg="add mod">
          <ac:chgData name="Mark Hanly" userId="67462bc7-2b51-4455-b2e7-b5f944a4684a" providerId="ADAL" clId="{5D265BE3-8CC0-C44C-8D38-A1C5BD388BE0}" dt="2020-11-10T06:06:07.817" v="4325"/>
          <ac:inkMkLst>
            <pc:docMk/>
            <pc:sldMk cId="1080720871" sldId="289"/>
            <ac:inkMk id="196" creationId="{0C30D2F2-ED93-FF47-A605-2C4735A528E0}"/>
          </ac:inkMkLst>
        </pc:inkChg>
        <pc:inkChg chg="add mod">
          <ac:chgData name="Mark Hanly" userId="67462bc7-2b51-4455-b2e7-b5f944a4684a" providerId="ADAL" clId="{5D265BE3-8CC0-C44C-8D38-A1C5BD388BE0}" dt="2020-11-10T06:06:07.817" v="4325"/>
          <ac:inkMkLst>
            <pc:docMk/>
            <pc:sldMk cId="1080720871" sldId="289"/>
            <ac:inkMk id="197" creationId="{EDD46272-24A1-5843-BACA-90146B73F49D}"/>
          </ac:inkMkLst>
        </pc:inkChg>
        <pc:inkChg chg="add mod">
          <ac:chgData name="Mark Hanly" userId="67462bc7-2b51-4455-b2e7-b5f944a4684a" providerId="ADAL" clId="{5D265BE3-8CC0-C44C-8D38-A1C5BD388BE0}" dt="2020-11-10T06:06:07.817" v="4325"/>
          <ac:inkMkLst>
            <pc:docMk/>
            <pc:sldMk cId="1080720871" sldId="289"/>
            <ac:inkMk id="198" creationId="{98AB6803-A1FF-AE44-A719-C1E562063C82}"/>
          </ac:inkMkLst>
        </pc:inkChg>
        <pc:inkChg chg="add mod">
          <ac:chgData name="Mark Hanly" userId="67462bc7-2b51-4455-b2e7-b5f944a4684a" providerId="ADAL" clId="{5D265BE3-8CC0-C44C-8D38-A1C5BD388BE0}" dt="2020-11-10T06:06:07.817" v="4325"/>
          <ac:inkMkLst>
            <pc:docMk/>
            <pc:sldMk cId="1080720871" sldId="289"/>
            <ac:inkMk id="200" creationId="{9ECAD291-EB25-514B-9189-30C98078BF81}"/>
          </ac:inkMkLst>
        </pc:inkChg>
        <pc:inkChg chg="add mod">
          <ac:chgData name="Mark Hanly" userId="67462bc7-2b51-4455-b2e7-b5f944a4684a" providerId="ADAL" clId="{5D265BE3-8CC0-C44C-8D38-A1C5BD388BE0}" dt="2020-11-10T06:06:07.817" v="4325"/>
          <ac:inkMkLst>
            <pc:docMk/>
            <pc:sldMk cId="1080720871" sldId="289"/>
            <ac:inkMk id="201" creationId="{06CD924A-D61E-514D-961C-E2A5D2A09690}"/>
          </ac:inkMkLst>
        </pc:inkChg>
        <pc:inkChg chg="add mod">
          <ac:chgData name="Mark Hanly" userId="67462bc7-2b51-4455-b2e7-b5f944a4684a" providerId="ADAL" clId="{5D265BE3-8CC0-C44C-8D38-A1C5BD388BE0}" dt="2020-11-10T06:06:15.205" v="4329"/>
          <ac:inkMkLst>
            <pc:docMk/>
            <pc:sldMk cId="1080720871" sldId="289"/>
            <ac:inkMk id="203" creationId="{B388FD27-4EAD-9943-AB48-202AB92EF414}"/>
          </ac:inkMkLst>
        </pc:inkChg>
        <pc:inkChg chg="add mod">
          <ac:chgData name="Mark Hanly" userId="67462bc7-2b51-4455-b2e7-b5f944a4684a" providerId="ADAL" clId="{5D265BE3-8CC0-C44C-8D38-A1C5BD388BE0}" dt="2020-11-10T06:06:15.205" v="4329"/>
          <ac:inkMkLst>
            <pc:docMk/>
            <pc:sldMk cId="1080720871" sldId="289"/>
            <ac:inkMk id="204" creationId="{FD09F3D9-1656-9E49-A204-A7BC8168B7B9}"/>
          </ac:inkMkLst>
        </pc:inkChg>
        <pc:inkChg chg="add mod">
          <ac:chgData name="Mark Hanly" userId="67462bc7-2b51-4455-b2e7-b5f944a4684a" providerId="ADAL" clId="{5D265BE3-8CC0-C44C-8D38-A1C5BD388BE0}" dt="2020-11-10T06:06:15.205" v="4329"/>
          <ac:inkMkLst>
            <pc:docMk/>
            <pc:sldMk cId="1080720871" sldId="289"/>
            <ac:inkMk id="205" creationId="{6C47E9F9-9949-3242-93CF-0158221CF53B}"/>
          </ac:inkMkLst>
        </pc:inkChg>
        <pc:inkChg chg="add mod">
          <ac:chgData name="Mark Hanly" userId="67462bc7-2b51-4455-b2e7-b5f944a4684a" providerId="ADAL" clId="{5D265BE3-8CC0-C44C-8D38-A1C5BD388BE0}" dt="2020-11-10T06:06:18.650" v="4335"/>
          <ac:inkMkLst>
            <pc:docMk/>
            <pc:sldMk cId="1080720871" sldId="289"/>
            <ac:inkMk id="207" creationId="{8ADBEE76-FE49-3A41-8A92-D7E952E55B01}"/>
          </ac:inkMkLst>
        </pc:inkChg>
        <pc:inkChg chg="add mod">
          <ac:chgData name="Mark Hanly" userId="67462bc7-2b51-4455-b2e7-b5f944a4684a" providerId="ADAL" clId="{5D265BE3-8CC0-C44C-8D38-A1C5BD388BE0}" dt="2020-11-10T06:06:18.650" v="4335"/>
          <ac:inkMkLst>
            <pc:docMk/>
            <pc:sldMk cId="1080720871" sldId="289"/>
            <ac:inkMk id="208" creationId="{67386861-5AC7-424D-8DD2-6775C6345196}"/>
          </ac:inkMkLst>
        </pc:inkChg>
        <pc:inkChg chg="add mod">
          <ac:chgData name="Mark Hanly" userId="67462bc7-2b51-4455-b2e7-b5f944a4684a" providerId="ADAL" clId="{5D265BE3-8CC0-C44C-8D38-A1C5BD388BE0}" dt="2020-11-10T06:06:18.650" v="4335"/>
          <ac:inkMkLst>
            <pc:docMk/>
            <pc:sldMk cId="1080720871" sldId="289"/>
            <ac:inkMk id="209" creationId="{B2F70CD0-CD84-0945-9981-98F58798E8EF}"/>
          </ac:inkMkLst>
        </pc:inkChg>
        <pc:inkChg chg="add mod">
          <ac:chgData name="Mark Hanly" userId="67462bc7-2b51-4455-b2e7-b5f944a4684a" providerId="ADAL" clId="{5D265BE3-8CC0-C44C-8D38-A1C5BD388BE0}" dt="2020-11-10T06:06:18.650" v="4335"/>
          <ac:inkMkLst>
            <pc:docMk/>
            <pc:sldMk cId="1080720871" sldId="289"/>
            <ac:inkMk id="210" creationId="{7E42F43F-0690-7840-BF82-5931E07ABB37}"/>
          </ac:inkMkLst>
        </pc:inkChg>
        <pc:inkChg chg="add mod">
          <ac:chgData name="Mark Hanly" userId="67462bc7-2b51-4455-b2e7-b5f944a4684a" providerId="ADAL" clId="{5D265BE3-8CC0-C44C-8D38-A1C5BD388BE0}" dt="2020-11-10T06:06:18.650" v="4335"/>
          <ac:inkMkLst>
            <pc:docMk/>
            <pc:sldMk cId="1080720871" sldId="289"/>
            <ac:inkMk id="211" creationId="{AD55E189-692D-6F41-AF08-AA8DABED43DF}"/>
          </ac:inkMkLst>
        </pc:inkChg>
        <pc:inkChg chg="add">
          <ac:chgData name="Mark Hanly" userId="67462bc7-2b51-4455-b2e7-b5f944a4684a" providerId="ADAL" clId="{5D265BE3-8CC0-C44C-8D38-A1C5BD388BE0}" dt="2020-11-10T06:07:15.576" v="4336" actId="9405"/>
          <ac:inkMkLst>
            <pc:docMk/>
            <pc:sldMk cId="1080720871" sldId="289"/>
            <ac:inkMk id="213" creationId="{59B94C67-24B2-7743-9A80-A604B8A7CF76}"/>
          </ac:inkMkLst>
        </pc:inkChg>
        <pc:inkChg chg="add">
          <ac:chgData name="Mark Hanly" userId="67462bc7-2b51-4455-b2e7-b5f944a4684a" providerId="ADAL" clId="{5D265BE3-8CC0-C44C-8D38-A1C5BD388BE0}" dt="2020-11-10T06:07:16.227" v="4337" actId="9405"/>
          <ac:inkMkLst>
            <pc:docMk/>
            <pc:sldMk cId="1080720871" sldId="289"/>
            <ac:inkMk id="214" creationId="{26B3B7FF-E222-804F-838D-A08A1A72936B}"/>
          </ac:inkMkLst>
        </pc:inkChg>
        <pc:inkChg chg="add mod">
          <ac:chgData name="Mark Hanly" userId="67462bc7-2b51-4455-b2e7-b5f944a4684a" providerId="ADAL" clId="{5D265BE3-8CC0-C44C-8D38-A1C5BD388BE0}" dt="2020-11-10T06:07:21.647" v="4345"/>
          <ac:inkMkLst>
            <pc:docMk/>
            <pc:sldMk cId="1080720871" sldId="289"/>
            <ac:inkMk id="215" creationId="{D01F4DA5-95A0-E84C-B2D6-1D71E13B99AC}"/>
          </ac:inkMkLst>
        </pc:inkChg>
        <pc:inkChg chg="add mod">
          <ac:chgData name="Mark Hanly" userId="67462bc7-2b51-4455-b2e7-b5f944a4684a" providerId="ADAL" clId="{5D265BE3-8CC0-C44C-8D38-A1C5BD388BE0}" dt="2020-11-10T06:07:21.647" v="4345"/>
          <ac:inkMkLst>
            <pc:docMk/>
            <pc:sldMk cId="1080720871" sldId="289"/>
            <ac:inkMk id="216" creationId="{486A3802-0234-4D49-9A39-F86550A69683}"/>
          </ac:inkMkLst>
        </pc:inkChg>
        <pc:inkChg chg="add mod">
          <ac:chgData name="Mark Hanly" userId="67462bc7-2b51-4455-b2e7-b5f944a4684a" providerId="ADAL" clId="{5D265BE3-8CC0-C44C-8D38-A1C5BD388BE0}" dt="2020-11-10T06:07:21.647" v="4345"/>
          <ac:inkMkLst>
            <pc:docMk/>
            <pc:sldMk cId="1080720871" sldId="289"/>
            <ac:inkMk id="217" creationId="{6C3F5415-2199-BE40-B894-C2AC32F33CD5}"/>
          </ac:inkMkLst>
        </pc:inkChg>
        <pc:inkChg chg="add mod">
          <ac:chgData name="Mark Hanly" userId="67462bc7-2b51-4455-b2e7-b5f944a4684a" providerId="ADAL" clId="{5D265BE3-8CC0-C44C-8D38-A1C5BD388BE0}" dt="2020-11-10T06:07:21.647" v="4345"/>
          <ac:inkMkLst>
            <pc:docMk/>
            <pc:sldMk cId="1080720871" sldId="289"/>
            <ac:inkMk id="218" creationId="{72990913-73B5-7548-977A-D9C087996BDB}"/>
          </ac:inkMkLst>
        </pc:inkChg>
        <pc:inkChg chg="add mod">
          <ac:chgData name="Mark Hanly" userId="67462bc7-2b51-4455-b2e7-b5f944a4684a" providerId="ADAL" clId="{5D265BE3-8CC0-C44C-8D38-A1C5BD388BE0}" dt="2020-11-10T06:07:21.647" v="4345"/>
          <ac:inkMkLst>
            <pc:docMk/>
            <pc:sldMk cId="1080720871" sldId="289"/>
            <ac:inkMk id="219" creationId="{23654D29-FC90-F74F-9C87-DC657E85CD36}"/>
          </ac:inkMkLst>
        </pc:inkChg>
        <pc:inkChg chg="add mod">
          <ac:chgData name="Mark Hanly" userId="67462bc7-2b51-4455-b2e7-b5f944a4684a" providerId="ADAL" clId="{5D265BE3-8CC0-C44C-8D38-A1C5BD388BE0}" dt="2020-11-10T06:07:21.647" v="4345"/>
          <ac:inkMkLst>
            <pc:docMk/>
            <pc:sldMk cId="1080720871" sldId="289"/>
            <ac:inkMk id="220" creationId="{BE542960-30F8-484B-9CB6-1B9CF4BCFCA1}"/>
          </ac:inkMkLst>
        </pc:inkChg>
        <pc:inkChg chg="add mod">
          <ac:chgData name="Mark Hanly" userId="67462bc7-2b51-4455-b2e7-b5f944a4684a" providerId="ADAL" clId="{5D265BE3-8CC0-C44C-8D38-A1C5BD388BE0}" dt="2020-11-10T06:07:21.647" v="4345"/>
          <ac:inkMkLst>
            <pc:docMk/>
            <pc:sldMk cId="1080720871" sldId="289"/>
            <ac:inkMk id="221" creationId="{3A8947F4-B043-BE4F-90A2-5883BB7EDDBB}"/>
          </ac:inkMkLst>
        </pc:inkChg>
        <pc:inkChg chg="add mod">
          <ac:chgData name="Mark Hanly" userId="67462bc7-2b51-4455-b2e7-b5f944a4684a" providerId="ADAL" clId="{5D265BE3-8CC0-C44C-8D38-A1C5BD388BE0}" dt="2020-11-10T06:07:33.295" v="4366"/>
          <ac:inkMkLst>
            <pc:docMk/>
            <pc:sldMk cId="1080720871" sldId="289"/>
            <ac:inkMk id="223" creationId="{C04FE5C4-2B9E-554C-A98B-1D6891A2DACE}"/>
          </ac:inkMkLst>
        </pc:inkChg>
        <pc:inkChg chg="add mod">
          <ac:chgData name="Mark Hanly" userId="67462bc7-2b51-4455-b2e7-b5f944a4684a" providerId="ADAL" clId="{5D265BE3-8CC0-C44C-8D38-A1C5BD388BE0}" dt="2020-11-10T06:07:33.295" v="4366"/>
          <ac:inkMkLst>
            <pc:docMk/>
            <pc:sldMk cId="1080720871" sldId="289"/>
            <ac:inkMk id="224" creationId="{CDCC2716-E221-E745-8B3C-C40251AB8F6E}"/>
          </ac:inkMkLst>
        </pc:inkChg>
        <pc:inkChg chg="add mod">
          <ac:chgData name="Mark Hanly" userId="67462bc7-2b51-4455-b2e7-b5f944a4684a" providerId="ADAL" clId="{5D265BE3-8CC0-C44C-8D38-A1C5BD388BE0}" dt="2020-11-10T06:07:33.295" v="4366"/>
          <ac:inkMkLst>
            <pc:docMk/>
            <pc:sldMk cId="1080720871" sldId="289"/>
            <ac:inkMk id="225" creationId="{4790895C-BBEF-A844-A13E-F9A536B52418}"/>
          </ac:inkMkLst>
        </pc:inkChg>
        <pc:inkChg chg="add mod">
          <ac:chgData name="Mark Hanly" userId="67462bc7-2b51-4455-b2e7-b5f944a4684a" providerId="ADAL" clId="{5D265BE3-8CC0-C44C-8D38-A1C5BD388BE0}" dt="2020-11-10T06:07:33.295" v="4366"/>
          <ac:inkMkLst>
            <pc:docMk/>
            <pc:sldMk cId="1080720871" sldId="289"/>
            <ac:inkMk id="226" creationId="{86860199-2112-1F4D-A042-37E4CB8039C2}"/>
          </ac:inkMkLst>
        </pc:inkChg>
        <pc:inkChg chg="add mod">
          <ac:chgData name="Mark Hanly" userId="67462bc7-2b51-4455-b2e7-b5f944a4684a" providerId="ADAL" clId="{5D265BE3-8CC0-C44C-8D38-A1C5BD388BE0}" dt="2020-11-10T06:07:33.295" v="4366"/>
          <ac:inkMkLst>
            <pc:docMk/>
            <pc:sldMk cId="1080720871" sldId="289"/>
            <ac:inkMk id="227" creationId="{69398A00-E2E4-FE4E-AA4B-28D2358C9E19}"/>
          </ac:inkMkLst>
        </pc:inkChg>
        <pc:inkChg chg="add mod">
          <ac:chgData name="Mark Hanly" userId="67462bc7-2b51-4455-b2e7-b5f944a4684a" providerId="ADAL" clId="{5D265BE3-8CC0-C44C-8D38-A1C5BD388BE0}" dt="2020-11-10T06:07:33.295" v="4366"/>
          <ac:inkMkLst>
            <pc:docMk/>
            <pc:sldMk cId="1080720871" sldId="289"/>
            <ac:inkMk id="228" creationId="{CF0A839D-7ADD-B247-8F15-C922AFC933E7}"/>
          </ac:inkMkLst>
        </pc:inkChg>
        <pc:inkChg chg="add mod">
          <ac:chgData name="Mark Hanly" userId="67462bc7-2b51-4455-b2e7-b5f944a4684a" providerId="ADAL" clId="{5D265BE3-8CC0-C44C-8D38-A1C5BD388BE0}" dt="2020-11-10T06:07:33.295" v="4366"/>
          <ac:inkMkLst>
            <pc:docMk/>
            <pc:sldMk cId="1080720871" sldId="289"/>
            <ac:inkMk id="229" creationId="{D472B5FC-D2F3-044D-AFAA-4662686D305E}"/>
          </ac:inkMkLst>
        </pc:inkChg>
        <pc:inkChg chg="add mod">
          <ac:chgData name="Mark Hanly" userId="67462bc7-2b51-4455-b2e7-b5f944a4684a" providerId="ADAL" clId="{5D265BE3-8CC0-C44C-8D38-A1C5BD388BE0}" dt="2020-11-10T06:07:33.295" v="4366"/>
          <ac:inkMkLst>
            <pc:docMk/>
            <pc:sldMk cId="1080720871" sldId="289"/>
            <ac:inkMk id="230" creationId="{AEE72061-3DF2-1C4D-A391-CEEC05AEE341}"/>
          </ac:inkMkLst>
        </pc:inkChg>
        <pc:inkChg chg="add mod">
          <ac:chgData name="Mark Hanly" userId="67462bc7-2b51-4455-b2e7-b5f944a4684a" providerId="ADAL" clId="{5D265BE3-8CC0-C44C-8D38-A1C5BD388BE0}" dt="2020-11-10T06:07:33.295" v="4366"/>
          <ac:inkMkLst>
            <pc:docMk/>
            <pc:sldMk cId="1080720871" sldId="289"/>
            <ac:inkMk id="231" creationId="{F0A9DFC3-35C2-4349-82F8-9C4F886F5858}"/>
          </ac:inkMkLst>
        </pc:inkChg>
        <pc:inkChg chg="add mod">
          <ac:chgData name="Mark Hanly" userId="67462bc7-2b51-4455-b2e7-b5f944a4684a" providerId="ADAL" clId="{5D265BE3-8CC0-C44C-8D38-A1C5BD388BE0}" dt="2020-11-10T06:07:33.295" v="4366"/>
          <ac:inkMkLst>
            <pc:docMk/>
            <pc:sldMk cId="1080720871" sldId="289"/>
            <ac:inkMk id="232" creationId="{AB004BF1-5887-D64F-9C34-6A9E876C7A88}"/>
          </ac:inkMkLst>
        </pc:inkChg>
        <pc:inkChg chg="add mod">
          <ac:chgData name="Mark Hanly" userId="67462bc7-2b51-4455-b2e7-b5f944a4684a" providerId="ADAL" clId="{5D265BE3-8CC0-C44C-8D38-A1C5BD388BE0}" dt="2020-11-10T06:07:33.295" v="4366"/>
          <ac:inkMkLst>
            <pc:docMk/>
            <pc:sldMk cId="1080720871" sldId="289"/>
            <ac:inkMk id="233" creationId="{CBCAB706-B33D-F24C-81D4-7A4F968EFA27}"/>
          </ac:inkMkLst>
        </pc:inkChg>
        <pc:inkChg chg="add mod">
          <ac:chgData name="Mark Hanly" userId="67462bc7-2b51-4455-b2e7-b5f944a4684a" providerId="ADAL" clId="{5D265BE3-8CC0-C44C-8D38-A1C5BD388BE0}" dt="2020-11-10T06:07:33.295" v="4366"/>
          <ac:inkMkLst>
            <pc:docMk/>
            <pc:sldMk cId="1080720871" sldId="289"/>
            <ac:inkMk id="234" creationId="{E13BEC3B-B98F-4F48-A327-4E03802B0364}"/>
          </ac:inkMkLst>
        </pc:inkChg>
        <pc:inkChg chg="add mod">
          <ac:chgData name="Mark Hanly" userId="67462bc7-2b51-4455-b2e7-b5f944a4684a" providerId="ADAL" clId="{5D265BE3-8CC0-C44C-8D38-A1C5BD388BE0}" dt="2020-11-10T06:07:33.295" v="4366"/>
          <ac:inkMkLst>
            <pc:docMk/>
            <pc:sldMk cId="1080720871" sldId="289"/>
            <ac:inkMk id="235" creationId="{EB6005D0-667D-C549-8455-E27D68306C5D}"/>
          </ac:inkMkLst>
        </pc:inkChg>
        <pc:inkChg chg="add mod">
          <ac:chgData name="Mark Hanly" userId="67462bc7-2b51-4455-b2e7-b5f944a4684a" providerId="ADAL" clId="{5D265BE3-8CC0-C44C-8D38-A1C5BD388BE0}" dt="2020-11-10T06:07:33.295" v="4366"/>
          <ac:inkMkLst>
            <pc:docMk/>
            <pc:sldMk cId="1080720871" sldId="289"/>
            <ac:inkMk id="236" creationId="{5DE87A17-8EF4-3645-B3F2-97A40D137EAF}"/>
          </ac:inkMkLst>
        </pc:inkChg>
        <pc:inkChg chg="add mod">
          <ac:chgData name="Mark Hanly" userId="67462bc7-2b51-4455-b2e7-b5f944a4684a" providerId="ADAL" clId="{5D265BE3-8CC0-C44C-8D38-A1C5BD388BE0}" dt="2020-11-10T06:07:33.295" v="4366"/>
          <ac:inkMkLst>
            <pc:docMk/>
            <pc:sldMk cId="1080720871" sldId="289"/>
            <ac:inkMk id="237" creationId="{48E932DF-3D4A-D94D-81E3-07002DDBD6C6}"/>
          </ac:inkMkLst>
        </pc:inkChg>
        <pc:inkChg chg="add mod">
          <ac:chgData name="Mark Hanly" userId="67462bc7-2b51-4455-b2e7-b5f944a4684a" providerId="ADAL" clId="{5D265BE3-8CC0-C44C-8D38-A1C5BD388BE0}" dt="2020-11-10T06:07:33.295" v="4366"/>
          <ac:inkMkLst>
            <pc:docMk/>
            <pc:sldMk cId="1080720871" sldId="289"/>
            <ac:inkMk id="238" creationId="{3E3D04A8-B9A1-BC49-8074-3E1C105AB13B}"/>
          </ac:inkMkLst>
        </pc:inkChg>
        <pc:inkChg chg="add mod">
          <ac:chgData name="Mark Hanly" userId="67462bc7-2b51-4455-b2e7-b5f944a4684a" providerId="ADAL" clId="{5D265BE3-8CC0-C44C-8D38-A1C5BD388BE0}" dt="2020-11-10T06:07:33.295" v="4366"/>
          <ac:inkMkLst>
            <pc:docMk/>
            <pc:sldMk cId="1080720871" sldId="289"/>
            <ac:inkMk id="239" creationId="{5770F364-0C27-604E-9339-77A8F101CA5D}"/>
          </ac:inkMkLst>
        </pc:inkChg>
        <pc:inkChg chg="add mod">
          <ac:chgData name="Mark Hanly" userId="67462bc7-2b51-4455-b2e7-b5f944a4684a" providerId="ADAL" clId="{5D265BE3-8CC0-C44C-8D38-A1C5BD388BE0}" dt="2020-11-10T06:07:33.295" v="4366"/>
          <ac:inkMkLst>
            <pc:docMk/>
            <pc:sldMk cId="1080720871" sldId="289"/>
            <ac:inkMk id="240" creationId="{1C996E87-13AA-FD4C-84F5-71915D6909B2}"/>
          </ac:inkMkLst>
        </pc:inkChg>
        <pc:inkChg chg="add mod">
          <ac:chgData name="Mark Hanly" userId="67462bc7-2b51-4455-b2e7-b5f944a4684a" providerId="ADAL" clId="{5D265BE3-8CC0-C44C-8D38-A1C5BD388BE0}" dt="2020-11-10T06:07:33.295" v="4366"/>
          <ac:inkMkLst>
            <pc:docMk/>
            <pc:sldMk cId="1080720871" sldId="289"/>
            <ac:inkMk id="241" creationId="{E279BA73-4EE1-BD45-967E-114F7D03DA65}"/>
          </ac:inkMkLst>
        </pc:inkChg>
        <pc:inkChg chg="add mod">
          <ac:chgData name="Mark Hanly" userId="67462bc7-2b51-4455-b2e7-b5f944a4684a" providerId="ADAL" clId="{5D265BE3-8CC0-C44C-8D38-A1C5BD388BE0}" dt="2020-11-10T06:07:33.295" v="4366"/>
          <ac:inkMkLst>
            <pc:docMk/>
            <pc:sldMk cId="1080720871" sldId="289"/>
            <ac:inkMk id="242" creationId="{7B642FDE-B8CB-E140-9D06-18D42490208E}"/>
          </ac:inkMkLst>
        </pc:inkChg>
        <pc:inkChg chg="add mod">
          <ac:chgData name="Mark Hanly" userId="67462bc7-2b51-4455-b2e7-b5f944a4684a" providerId="ADAL" clId="{5D265BE3-8CC0-C44C-8D38-A1C5BD388BE0}" dt="2020-11-10T06:07:55.486" v="4370"/>
          <ac:inkMkLst>
            <pc:docMk/>
            <pc:sldMk cId="1080720871" sldId="289"/>
            <ac:inkMk id="246" creationId="{4FCFAB73-879E-574D-AC0F-3825C6AA55CA}"/>
          </ac:inkMkLst>
        </pc:inkChg>
        <pc:inkChg chg="add mod">
          <ac:chgData name="Mark Hanly" userId="67462bc7-2b51-4455-b2e7-b5f944a4684a" providerId="ADAL" clId="{5D265BE3-8CC0-C44C-8D38-A1C5BD388BE0}" dt="2020-11-10T06:07:55.486" v="4370"/>
          <ac:inkMkLst>
            <pc:docMk/>
            <pc:sldMk cId="1080720871" sldId="289"/>
            <ac:inkMk id="247" creationId="{D9ED0446-647F-C440-855C-D6B707A2D967}"/>
          </ac:inkMkLst>
        </pc:inkChg>
        <pc:inkChg chg="add mod">
          <ac:chgData name="Mark Hanly" userId="67462bc7-2b51-4455-b2e7-b5f944a4684a" providerId="ADAL" clId="{5D265BE3-8CC0-C44C-8D38-A1C5BD388BE0}" dt="2020-11-10T06:07:55.486" v="4370"/>
          <ac:inkMkLst>
            <pc:docMk/>
            <pc:sldMk cId="1080720871" sldId="289"/>
            <ac:inkMk id="248" creationId="{02C00389-9207-DB43-B3BE-3CC7A0ADEE7C}"/>
          </ac:inkMkLst>
        </pc:inkChg>
        <pc:inkChg chg="add">
          <ac:chgData name="Mark Hanly" userId="67462bc7-2b51-4455-b2e7-b5f944a4684a" providerId="ADAL" clId="{5D265BE3-8CC0-C44C-8D38-A1C5BD388BE0}" dt="2020-11-10T06:07:56.832" v="4371" actId="9405"/>
          <ac:inkMkLst>
            <pc:docMk/>
            <pc:sldMk cId="1080720871" sldId="289"/>
            <ac:inkMk id="250" creationId="{81BC6171-6704-CF40-BD70-C28533C79A7E}"/>
          </ac:inkMkLst>
        </pc:inkChg>
        <pc:inkChg chg="add">
          <ac:chgData name="Mark Hanly" userId="67462bc7-2b51-4455-b2e7-b5f944a4684a" providerId="ADAL" clId="{5D265BE3-8CC0-C44C-8D38-A1C5BD388BE0}" dt="2020-11-10T06:07:57.121" v="4372" actId="9405"/>
          <ac:inkMkLst>
            <pc:docMk/>
            <pc:sldMk cId="1080720871" sldId="289"/>
            <ac:inkMk id="251" creationId="{4D5D13BE-5555-B64E-957E-EF9C47F4E143}"/>
          </ac:inkMkLst>
        </pc:inkChg>
        <pc:inkChg chg="add">
          <ac:chgData name="Mark Hanly" userId="67462bc7-2b51-4455-b2e7-b5f944a4684a" providerId="ADAL" clId="{5D265BE3-8CC0-C44C-8D38-A1C5BD388BE0}" dt="2020-11-10T06:07:57.744" v="4373" actId="9405"/>
          <ac:inkMkLst>
            <pc:docMk/>
            <pc:sldMk cId="1080720871" sldId="289"/>
            <ac:inkMk id="252" creationId="{6D34350F-EC84-B14B-988A-9A15845E8C18}"/>
          </ac:inkMkLst>
        </pc:inkChg>
        <pc:inkChg chg="add">
          <ac:chgData name="Mark Hanly" userId="67462bc7-2b51-4455-b2e7-b5f944a4684a" providerId="ADAL" clId="{5D265BE3-8CC0-C44C-8D38-A1C5BD388BE0}" dt="2020-11-10T06:07:58.041" v="4374" actId="9405"/>
          <ac:inkMkLst>
            <pc:docMk/>
            <pc:sldMk cId="1080720871" sldId="289"/>
            <ac:inkMk id="253" creationId="{CBDD265B-E8D6-094D-B2E1-34CDA1C08795}"/>
          </ac:inkMkLst>
        </pc:inkChg>
        <pc:inkChg chg="add mod">
          <ac:chgData name="Mark Hanly" userId="67462bc7-2b51-4455-b2e7-b5f944a4684a" providerId="ADAL" clId="{5D265BE3-8CC0-C44C-8D38-A1C5BD388BE0}" dt="2020-11-10T06:08:01.355" v="4379"/>
          <ac:inkMkLst>
            <pc:docMk/>
            <pc:sldMk cId="1080720871" sldId="289"/>
            <ac:inkMk id="254" creationId="{572F542B-BB27-BE46-B867-032250850E13}"/>
          </ac:inkMkLst>
        </pc:inkChg>
        <pc:inkChg chg="add mod">
          <ac:chgData name="Mark Hanly" userId="67462bc7-2b51-4455-b2e7-b5f944a4684a" providerId="ADAL" clId="{5D265BE3-8CC0-C44C-8D38-A1C5BD388BE0}" dt="2020-11-10T06:08:01.355" v="4379"/>
          <ac:inkMkLst>
            <pc:docMk/>
            <pc:sldMk cId="1080720871" sldId="289"/>
            <ac:inkMk id="255" creationId="{83E0A500-9D0F-BE44-A23A-56EF096FF774}"/>
          </ac:inkMkLst>
        </pc:inkChg>
        <pc:inkChg chg="add mod">
          <ac:chgData name="Mark Hanly" userId="67462bc7-2b51-4455-b2e7-b5f944a4684a" providerId="ADAL" clId="{5D265BE3-8CC0-C44C-8D38-A1C5BD388BE0}" dt="2020-11-10T06:08:01.355" v="4379"/>
          <ac:inkMkLst>
            <pc:docMk/>
            <pc:sldMk cId="1080720871" sldId="289"/>
            <ac:inkMk id="256" creationId="{63D52724-6D97-CA49-9264-C67C44AA193A}"/>
          </ac:inkMkLst>
        </pc:inkChg>
        <pc:inkChg chg="add mod">
          <ac:chgData name="Mark Hanly" userId="67462bc7-2b51-4455-b2e7-b5f944a4684a" providerId="ADAL" clId="{5D265BE3-8CC0-C44C-8D38-A1C5BD388BE0}" dt="2020-11-10T06:08:01.355" v="4379"/>
          <ac:inkMkLst>
            <pc:docMk/>
            <pc:sldMk cId="1080720871" sldId="289"/>
            <ac:inkMk id="257" creationId="{3664D2E0-2053-2A4B-95FE-DECC8677448E}"/>
          </ac:inkMkLst>
        </pc:inkChg>
        <pc:inkChg chg="add mod">
          <ac:chgData name="Mark Hanly" userId="67462bc7-2b51-4455-b2e7-b5f944a4684a" providerId="ADAL" clId="{5D265BE3-8CC0-C44C-8D38-A1C5BD388BE0}" dt="2020-11-10T06:08:13.728" v="4400"/>
          <ac:inkMkLst>
            <pc:docMk/>
            <pc:sldMk cId="1080720871" sldId="289"/>
            <ac:inkMk id="259" creationId="{6A27F6CF-3095-8A4C-90A5-20AF48FEDB1E}"/>
          </ac:inkMkLst>
        </pc:inkChg>
        <pc:inkChg chg="add mod">
          <ac:chgData name="Mark Hanly" userId="67462bc7-2b51-4455-b2e7-b5f944a4684a" providerId="ADAL" clId="{5D265BE3-8CC0-C44C-8D38-A1C5BD388BE0}" dt="2020-11-10T06:08:13.728" v="4400"/>
          <ac:inkMkLst>
            <pc:docMk/>
            <pc:sldMk cId="1080720871" sldId="289"/>
            <ac:inkMk id="260" creationId="{BFFE631B-F2C5-3A4E-A43F-8BEC2D32F3DB}"/>
          </ac:inkMkLst>
        </pc:inkChg>
        <pc:inkChg chg="add mod">
          <ac:chgData name="Mark Hanly" userId="67462bc7-2b51-4455-b2e7-b5f944a4684a" providerId="ADAL" clId="{5D265BE3-8CC0-C44C-8D38-A1C5BD388BE0}" dt="2020-11-10T06:08:13.728" v="4400"/>
          <ac:inkMkLst>
            <pc:docMk/>
            <pc:sldMk cId="1080720871" sldId="289"/>
            <ac:inkMk id="261" creationId="{9E4CA1CA-692A-934C-8AF1-50E90D50EFDA}"/>
          </ac:inkMkLst>
        </pc:inkChg>
        <pc:inkChg chg="add mod">
          <ac:chgData name="Mark Hanly" userId="67462bc7-2b51-4455-b2e7-b5f944a4684a" providerId="ADAL" clId="{5D265BE3-8CC0-C44C-8D38-A1C5BD388BE0}" dt="2020-11-10T06:08:13.728" v="4400"/>
          <ac:inkMkLst>
            <pc:docMk/>
            <pc:sldMk cId="1080720871" sldId="289"/>
            <ac:inkMk id="262" creationId="{6C0D6AAB-2A1C-4D49-9FA4-F1B033F22EDF}"/>
          </ac:inkMkLst>
        </pc:inkChg>
        <pc:inkChg chg="add mod">
          <ac:chgData name="Mark Hanly" userId="67462bc7-2b51-4455-b2e7-b5f944a4684a" providerId="ADAL" clId="{5D265BE3-8CC0-C44C-8D38-A1C5BD388BE0}" dt="2020-11-10T06:08:13.728" v="4400"/>
          <ac:inkMkLst>
            <pc:docMk/>
            <pc:sldMk cId="1080720871" sldId="289"/>
            <ac:inkMk id="263" creationId="{FA5CFBEF-0E6B-E64B-872F-6E02E01DA179}"/>
          </ac:inkMkLst>
        </pc:inkChg>
        <pc:inkChg chg="add mod">
          <ac:chgData name="Mark Hanly" userId="67462bc7-2b51-4455-b2e7-b5f944a4684a" providerId="ADAL" clId="{5D265BE3-8CC0-C44C-8D38-A1C5BD388BE0}" dt="2020-11-10T06:08:13.728" v="4400"/>
          <ac:inkMkLst>
            <pc:docMk/>
            <pc:sldMk cId="1080720871" sldId="289"/>
            <ac:inkMk id="264" creationId="{5256E439-3283-0A46-BB84-DF809992A47E}"/>
          </ac:inkMkLst>
        </pc:inkChg>
        <pc:inkChg chg="add mod">
          <ac:chgData name="Mark Hanly" userId="67462bc7-2b51-4455-b2e7-b5f944a4684a" providerId="ADAL" clId="{5D265BE3-8CC0-C44C-8D38-A1C5BD388BE0}" dt="2020-11-10T06:08:13.728" v="4400"/>
          <ac:inkMkLst>
            <pc:docMk/>
            <pc:sldMk cId="1080720871" sldId="289"/>
            <ac:inkMk id="265" creationId="{2E91B077-BBB9-674C-A5FA-19982EC7B49E}"/>
          </ac:inkMkLst>
        </pc:inkChg>
        <pc:inkChg chg="add mod">
          <ac:chgData name="Mark Hanly" userId="67462bc7-2b51-4455-b2e7-b5f944a4684a" providerId="ADAL" clId="{5D265BE3-8CC0-C44C-8D38-A1C5BD388BE0}" dt="2020-11-10T06:08:13.728" v="4400"/>
          <ac:inkMkLst>
            <pc:docMk/>
            <pc:sldMk cId="1080720871" sldId="289"/>
            <ac:inkMk id="266" creationId="{C9235F45-F137-0B4E-B7E6-A03810352C62}"/>
          </ac:inkMkLst>
        </pc:inkChg>
        <pc:inkChg chg="add mod">
          <ac:chgData name="Mark Hanly" userId="67462bc7-2b51-4455-b2e7-b5f944a4684a" providerId="ADAL" clId="{5D265BE3-8CC0-C44C-8D38-A1C5BD388BE0}" dt="2020-11-10T06:08:13.728" v="4400"/>
          <ac:inkMkLst>
            <pc:docMk/>
            <pc:sldMk cId="1080720871" sldId="289"/>
            <ac:inkMk id="267" creationId="{F94F5D43-4618-434C-8562-2762EAEA26BB}"/>
          </ac:inkMkLst>
        </pc:inkChg>
        <pc:inkChg chg="add mod">
          <ac:chgData name="Mark Hanly" userId="67462bc7-2b51-4455-b2e7-b5f944a4684a" providerId="ADAL" clId="{5D265BE3-8CC0-C44C-8D38-A1C5BD388BE0}" dt="2020-11-10T06:08:13.728" v="4400"/>
          <ac:inkMkLst>
            <pc:docMk/>
            <pc:sldMk cId="1080720871" sldId="289"/>
            <ac:inkMk id="268" creationId="{0096150F-2294-2E46-AEF3-B8B9D31BE932}"/>
          </ac:inkMkLst>
        </pc:inkChg>
        <pc:inkChg chg="add mod">
          <ac:chgData name="Mark Hanly" userId="67462bc7-2b51-4455-b2e7-b5f944a4684a" providerId="ADAL" clId="{5D265BE3-8CC0-C44C-8D38-A1C5BD388BE0}" dt="2020-11-10T06:08:13.728" v="4400"/>
          <ac:inkMkLst>
            <pc:docMk/>
            <pc:sldMk cId="1080720871" sldId="289"/>
            <ac:inkMk id="269" creationId="{34A8CF84-41C9-6546-97B2-2C482E60878D}"/>
          </ac:inkMkLst>
        </pc:inkChg>
        <pc:inkChg chg="add mod">
          <ac:chgData name="Mark Hanly" userId="67462bc7-2b51-4455-b2e7-b5f944a4684a" providerId="ADAL" clId="{5D265BE3-8CC0-C44C-8D38-A1C5BD388BE0}" dt="2020-11-10T06:08:13.728" v="4400"/>
          <ac:inkMkLst>
            <pc:docMk/>
            <pc:sldMk cId="1080720871" sldId="289"/>
            <ac:inkMk id="270" creationId="{955A1A4B-FEC3-594F-BD5B-BC090D5D5A35}"/>
          </ac:inkMkLst>
        </pc:inkChg>
        <pc:inkChg chg="add mod">
          <ac:chgData name="Mark Hanly" userId="67462bc7-2b51-4455-b2e7-b5f944a4684a" providerId="ADAL" clId="{5D265BE3-8CC0-C44C-8D38-A1C5BD388BE0}" dt="2020-11-10T06:08:13.728" v="4400"/>
          <ac:inkMkLst>
            <pc:docMk/>
            <pc:sldMk cId="1080720871" sldId="289"/>
            <ac:inkMk id="271" creationId="{4DC0D23C-54A8-B64E-A6D4-68AD7C5816F5}"/>
          </ac:inkMkLst>
        </pc:inkChg>
        <pc:inkChg chg="add mod">
          <ac:chgData name="Mark Hanly" userId="67462bc7-2b51-4455-b2e7-b5f944a4684a" providerId="ADAL" clId="{5D265BE3-8CC0-C44C-8D38-A1C5BD388BE0}" dt="2020-11-10T06:08:13.728" v="4400"/>
          <ac:inkMkLst>
            <pc:docMk/>
            <pc:sldMk cId="1080720871" sldId="289"/>
            <ac:inkMk id="272" creationId="{5EEDF26F-202D-F544-8575-0B9E0F36EC47}"/>
          </ac:inkMkLst>
        </pc:inkChg>
        <pc:inkChg chg="add mod">
          <ac:chgData name="Mark Hanly" userId="67462bc7-2b51-4455-b2e7-b5f944a4684a" providerId="ADAL" clId="{5D265BE3-8CC0-C44C-8D38-A1C5BD388BE0}" dt="2020-11-10T06:08:13.728" v="4400"/>
          <ac:inkMkLst>
            <pc:docMk/>
            <pc:sldMk cId="1080720871" sldId="289"/>
            <ac:inkMk id="273" creationId="{6A913EE4-2595-6844-9E80-5599D195C40E}"/>
          </ac:inkMkLst>
        </pc:inkChg>
        <pc:inkChg chg="add mod">
          <ac:chgData name="Mark Hanly" userId="67462bc7-2b51-4455-b2e7-b5f944a4684a" providerId="ADAL" clId="{5D265BE3-8CC0-C44C-8D38-A1C5BD388BE0}" dt="2020-11-10T06:08:13.728" v="4400"/>
          <ac:inkMkLst>
            <pc:docMk/>
            <pc:sldMk cId="1080720871" sldId="289"/>
            <ac:inkMk id="274" creationId="{205E84F6-A88D-BD47-9DBE-CEE21B403686}"/>
          </ac:inkMkLst>
        </pc:inkChg>
        <pc:inkChg chg="add mod">
          <ac:chgData name="Mark Hanly" userId="67462bc7-2b51-4455-b2e7-b5f944a4684a" providerId="ADAL" clId="{5D265BE3-8CC0-C44C-8D38-A1C5BD388BE0}" dt="2020-11-10T06:08:13.728" v="4400"/>
          <ac:inkMkLst>
            <pc:docMk/>
            <pc:sldMk cId="1080720871" sldId="289"/>
            <ac:inkMk id="275" creationId="{B5EA1372-9327-7B4D-AB84-B2917BE51206}"/>
          </ac:inkMkLst>
        </pc:inkChg>
        <pc:inkChg chg="add mod">
          <ac:chgData name="Mark Hanly" userId="67462bc7-2b51-4455-b2e7-b5f944a4684a" providerId="ADAL" clId="{5D265BE3-8CC0-C44C-8D38-A1C5BD388BE0}" dt="2020-11-10T06:08:13.728" v="4400"/>
          <ac:inkMkLst>
            <pc:docMk/>
            <pc:sldMk cId="1080720871" sldId="289"/>
            <ac:inkMk id="276" creationId="{16695D2A-D968-934A-BA65-4B4385FD8938}"/>
          </ac:inkMkLst>
        </pc:inkChg>
        <pc:inkChg chg="add mod">
          <ac:chgData name="Mark Hanly" userId="67462bc7-2b51-4455-b2e7-b5f944a4684a" providerId="ADAL" clId="{5D265BE3-8CC0-C44C-8D38-A1C5BD388BE0}" dt="2020-11-10T06:08:13.728" v="4400"/>
          <ac:inkMkLst>
            <pc:docMk/>
            <pc:sldMk cId="1080720871" sldId="289"/>
            <ac:inkMk id="278" creationId="{ED3AA56A-195B-7744-8932-096B6B0950D9}"/>
          </ac:inkMkLst>
        </pc:inkChg>
        <pc:inkChg chg="add">
          <ac:chgData name="Mark Hanly" userId="67462bc7-2b51-4455-b2e7-b5f944a4684a" providerId="ADAL" clId="{5D265BE3-8CC0-C44C-8D38-A1C5BD388BE0}" dt="2020-11-10T06:09:19.342" v="4401" actId="9405"/>
          <ac:inkMkLst>
            <pc:docMk/>
            <pc:sldMk cId="1080720871" sldId="289"/>
            <ac:inkMk id="280" creationId="{6EAEC8BD-3E44-8740-AA87-26300B185802}"/>
          </ac:inkMkLst>
        </pc:inkChg>
        <pc:inkChg chg="add mod">
          <ac:chgData name="Mark Hanly" userId="67462bc7-2b51-4455-b2e7-b5f944a4684a" providerId="ADAL" clId="{5D265BE3-8CC0-C44C-8D38-A1C5BD388BE0}" dt="2020-11-10T06:13:28.242" v="4407"/>
          <ac:inkMkLst>
            <pc:docMk/>
            <pc:sldMk cId="1080720871" sldId="289"/>
            <ac:inkMk id="281" creationId="{96BBCB54-A89C-2C47-9B30-6BFBF3163571}"/>
          </ac:inkMkLst>
        </pc:inkChg>
        <pc:inkChg chg="add mod">
          <ac:chgData name="Mark Hanly" userId="67462bc7-2b51-4455-b2e7-b5f944a4684a" providerId="ADAL" clId="{5D265BE3-8CC0-C44C-8D38-A1C5BD388BE0}" dt="2020-11-10T06:13:28.242" v="4407"/>
          <ac:inkMkLst>
            <pc:docMk/>
            <pc:sldMk cId="1080720871" sldId="289"/>
            <ac:inkMk id="282" creationId="{B2570AAA-FC7D-1748-8C07-776D60CF66B1}"/>
          </ac:inkMkLst>
        </pc:inkChg>
        <pc:inkChg chg="add mod">
          <ac:chgData name="Mark Hanly" userId="67462bc7-2b51-4455-b2e7-b5f944a4684a" providerId="ADAL" clId="{5D265BE3-8CC0-C44C-8D38-A1C5BD388BE0}" dt="2020-11-10T06:13:28.242" v="4407"/>
          <ac:inkMkLst>
            <pc:docMk/>
            <pc:sldMk cId="1080720871" sldId="289"/>
            <ac:inkMk id="283" creationId="{BAED0BA5-815F-BE4D-9DD4-1F85AF3C4F93}"/>
          </ac:inkMkLst>
        </pc:inkChg>
        <pc:inkChg chg="add mod">
          <ac:chgData name="Mark Hanly" userId="67462bc7-2b51-4455-b2e7-b5f944a4684a" providerId="ADAL" clId="{5D265BE3-8CC0-C44C-8D38-A1C5BD388BE0}" dt="2020-11-10T06:13:28.242" v="4407"/>
          <ac:inkMkLst>
            <pc:docMk/>
            <pc:sldMk cId="1080720871" sldId="289"/>
            <ac:inkMk id="284" creationId="{4351D29B-7146-3D4B-B86B-D0192620E5BE}"/>
          </ac:inkMkLst>
        </pc:inkChg>
        <pc:inkChg chg="add mod">
          <ac:chgData name="Mark Hanly" userId="67462bc7-2b51-4455-b2e7-b5f944a4684a" providerId="ADAL" clId="{5D265BE3-8CC0-C44C-8D38-A1C5BD388BE0}" dt="2020-11-10T06:13:28.242" v="4407"/>
          <ac:inkMkLst>
            <pc:docMk/>
            <pc:sldMk cId="1080720871" sldId="289"/>
            <ac:inkMk id="285" creationId="{05A5B426-BFA4-0540-904A-223E83931905}"/>
          </ac:inkMkLst>
        </pc:inkChg>
      </pc:sldChg>
    </pc:docChg>
  </pc:docChgLst>
  <pc:docChgLst>
    <pc:chgData name="Mark Hanly" userId="67462bc7-2b51-4455-b2e7-b5f944a4684a" providerId="ADAL" clId="{1397FCF6-02B5-7641-BE85-FD0D8A701B19}"/>
    <pc:docChg chg="undo custSel addSld delSld modSld sldOrd">
      <pc:chgData name="Mark Hanly" userId="67462bc7-2b51-4455-b2e7-b5f944a4684a" providerId="ADAL" clId="{1397FCF6-02B5-7641-BE85-FD0D8A701B19}" dt="2021-11-10T03:27:29.749" v="1500" actId="20577"/>
      <pc:docMkLst>
        <pc:docMk/>
      </pc:docMkLst>
      <pc:sldChg chg="modSp mod">
        <pc:chgData name="Mark Hanly" userId="67462bc7-2b51-4455-b2e7-b5f944a4684a" providerId="ADAL" clId="{1397FCF6-02B5-7641-BE85-FD0D8A701B19}" dt="2021-11-10T00:14:59.171" v="1" actId="6549"/>
        <pc:sldMkLst>
          <pc:docMk/>
          <pc:sldMk cId="2755047265" sldId="256"/>
        </pc:sldMkLst>
        <pc:spChg chg="mod">
          <ac:chgData name="Mark Hanly" userId="67462bc7-2b51-4455-b2e7-b5f944a4684a" providerId="ADAL" clId="{1397FCF6-02B5-7641-BE85-FD0D8A701B19}" dt="2021-11-10T00:14:59.171" v="1" actId="6549"/>
          <ac:spMkLst>
            <pc:docMk/>
            <pc:sldMk cId="2755047265" sldId="256"/>
            <ac:spMk id="2" creationId="{5D4C3FAA-E127-D642-AAB3-B26969EBA9A7}"/>
          </ac:spMkLst>
        </pc:spChg>
      </pc:sldChg>
      <pc:sldChg chg="modSp mod">
        <pc:chgData name="Mark Hanly" userId="67462bc7-2b51-4455-b2e7-b5f944a4684a" providerId="ADAL" clId="{1397FCF6-02B5-7641-BE85-FD0D8A701B19}" dt="2021-11-10T03:08:04.871" v="1256" actId="20577"/>
        <pc:sldMkLst>
          <pc:docMk/>
          <pc:sldMk cId="2000918377" sldId="257"/>
        </pc:sldMkLst>
        <pc:spChg chg="mod">
          <ac:chgData name="Mark Hanly" userId="67462bc7-2b51-4455-b2e7-b5f944a4684a" providerId="ADAL" clId="{1397FCF6-02B5-7641-BE85-FD0D8A701B19}" dt="2021-11-10T03:08:04.871" v="1256" actId="20577"/>
          <ac:spMkLst>
            <pc:docMk/>
            <pc:sldMk cId="2000918377" sldId="257"/>
            <ac:spMk id="3" creationId="{41D6ADB2-451E-8D4B-A8ED-EEE2C9B938D2}"/>
          </ac:spMkLst>
        </pc:spChg>
      </pc:sldChg>
      <pc:sldChg chg="delSp modSp mod modNotesTx">
        <pc:chgData name="Mark Hanly" userId="67462bc7-2b51-4455-b2e7-b5f944a4684a" providerId="ADAL" clId="{1397FCF6-02B5-7641-BE85-FD0D8A701B19}" dt="2021-11-10T01:27:42.323" v="1229" actId="6549"/>
        <pc:sldMkLst>
          <pc:docMk/>
          <pc:sldMk cId="3624491508" sldId="268"/>
        </pc:sldMkLst>
        <pc:spChg chg="mod">
          <ac:chgData name="Mark Hanly" userId="67462bc7-2b51-4455-b2e7-b5f944a4684a" providerId="ADAL" clId="{1397FCF6-02B5-7641-BE85-FD0D8A701B19}" dt="2021-11-10T01:27:25.158" v="1227" actId="207"/>
          <ac:spMkLst>
            <pc:docMk/>
            <pc:sldMk cId="3624491508" sldId="268"/>
            <ac:spMk id="3" creationId="{550662E5-AC19-6940-A5CA-7D3497BF9F00}"/>
          </ac:spMkLst>
        </pc:spChg>
        <pc:grpChg chg="del mod">
          <ac:chgData name="Mark Hanly" userId="67462bc7-2b51-4455-b2e7-b5f944a4684a" providerId="ADAL" clId="{1397FCF6-02B5-7641-BE85-FD0D8A701B19}" dt="2021-11-10T00:43:42.462" v="850"/>
          <ac:grpSpMkLst>
            <pc:docMk/>
            <pc:sldMk cId="3624491508" sldId="268"/>
            <ac:grpSpMk id="20" creationId="{58536ED4-F3EA-C042-9537-7E40499A2A71}"/>
          </ac:grpSpMkLst>
        </pc:grpChg>
        <pc:picChg chg="mod">
          <ac:chgData name="Mark Hanly" userId="67462bc7-2b51-4455-b2e7-b5f944a4684a" providerId="ADAL" clId="{1397FCF6-02B5-7641-BE85-FD0D8A701B19}" dt="2021-11-10T01:26:24.543" v="1156" actId="1076"/>
          <ac:picMkLst>
            <pc:docMk/>
            <pc:sldMk cId="3624491508" sldId="268"/>
            <ac:picMk id="164" creationId="{3232AB4E-AA9C-3444-AD00-34DA284D18F9}"/>
          </ac:picMkLst>
        </pc:picChg>
        <pc:inkChg chg="del mod">
          <ac:chgData name="Mark Hanly" userId="67462bc7-2b51-4455-b2e7-b5f944a4684a" providerId="ADAL" clId="{1397FCF6-02B5-7641-BE85-FD0D8A701B19}" dt="2021-11-10T00:43:42.462" v="850"/>
          <ac:inkMkLst>
            <pc:docMk/>
            <pc:sldMk cId="3624491508" sldId="268"/>
            <ac:inkMk id="4" creationId="{02502103-09AA-4846-A2C4-37267AEFBD1A}"/>
          </ac:inkMkLst>
        </pc:inkChg>
        <pc:inkChg chg="del mod">
          <ac:chgData name="Mark Hanly" userId="67462bc7-2b51-4455-b2e7-b5f944a4684a" providerId="ADAL" clId="{1397FCF6-02B5-7641-BE85-FD0D8A701B19}" dt="2021-11-10T00:43:42.456" v="841"/>
          <ac:inkMkLst>
            <pc:docMk/>
            <pc:sldMk cId="3624491508" sldId="268"/>
            <ac:inkMk id="5" creationId="{963FF8B6-CE4B-AE4B-878A-645BBE16BC9B}"/>
          </ac:inkMkLst>
        </pc:inkChg>
        <pc:inkChg chg="del mod">
          <ac:chgData name="Mark Hanly" userId="67462bc7-2b51-4455-b2e7-b5f944a4684a" providerId="ADAL" clId="{1397FCF6-02B5-7641-BE85-FD0D8A701B19}" dt="2021-11-10T00:43:42.460" v="847"/>
          <ac:inkMkLst>
            <pc:docMk/>
            <pc:sldMk cId="3624491508" sldId="268"/>
            <ac:inkMk id="6" creationId="{9F72E3ED-0D2B-934A-89C6-0459AEED8289}"/>
          </ac:inkMkLst>
        </pc:inkChg>
        <pc:inkChg chg="del mod">
          <ac:chgData name="Mark Hanly" userId="67462bc7-2b51-4455-b2e7-b5f944a4684a" providerId="ADAL" clId="{1397FCF6-02B5-7641-BE85-FD0D8A701B19}" dt="2021-11-10T00:43:42.460" v="848"/>
          <ac:inkMkLst>
            <pc:docMk/>
            <pc:sldMk cId="3624491508" sldId="268"/>
            <ac:inkMk id="7" creationId="{AF433B31-5E6A-524B-B31F-4AE7EF3C1CF1}"/>
          </ac:inkMkLst>
        </pc:inkChg>
        <pc:inkChg chg="del mod">
          <ac:chgData name="Mark Hanly" userId="67462bc7-2b51-4455-b2e7-b5f944a4684a" providerId="ADAL" clId="{1397FCF6-02B5-7641-BE85-FD0D8A701B19}" dt="2021-11-10T00:43:42.455" v="840"/>
          <ac:inkMkLst>
            <pc:docMk/>
            <pc:sldMk cId="3624491508" sldId="268"/>
            <ac:inkMk id="8" creationId="{D8D42FF7-936D-B943-B0AD-635A5C898749}"/>
          </ac:inkMkLst>
        </pc:inkChg>
        <pc:inkChg chg="del mod">
          <ac:chgData name="Mark Hanly" userId="67462bc7-2b51-4455-b2e7-b5f944a4684a" providerId="ADAL" clId="{1397FCF6-02B5-7641-BE85-FD0D8A701B19}" dt="2021-11-10T00:43:42.452" v="837"/>
          <ac:inkMkLst>
            <pc:docMk/>
            <pc:sldMk cId="3624491508" sldId="268"/>
            <ac:inkMk id="9" creationId="{B5CB7EC7-AD0A-0843-AB4A-5702EAC79D55}"/>
          </ac:inkMkLst>
        </pc:inkChg>
        <pc:inkChg chg="del">
          <ac:chgData name="Mark Hanly" userId="67462bc7-2b51-4455-b2e7-b5f944a4684a" providerId="ADAL" clId="{1397FCF6-02B5-7641-BE85-FD0D8A701B19}" dt="2021-11-10T00:43:42.449" v="834"/>
          <ac:inkMkLst>
            <pc:docMk/>
            <pc:sldMk cId="3624491508" sldId="268"/>
            <ac:inkMk id="10" creationId="{8303B99C-5B1C-9241-9211-849121F6C1C6}"/>
          </ac:inkMkLst>
        </pc:inkChg>
        <pc:inkChg chg="del mod">
          <ac:chgData name="Mark Hanly" userId="67462bc7-2b51-4455-b2e7-b5f944a4684a" providerId="ADAL" clId="{1397FCF6-02B5-7641-BE85-FD0D8A701B19}" dt="2021-11-10T00:43:42.451" v="835"/>
          <ac:inkMkLst>
            <pc:docMk/>
            <pc:sldMk cId="3624491508" sldId="268"/>
            <ac:inkMk id="11" creationId="{CDD83BC1-E071-654F-BE47-187FB1E4B52D}"/>
          </ac:inkMkLst>
        </pc:inkChg>
        <pc:inkChg chg="del mod">
          <ac:chgData name="Mark Hanly" userId="67462bc7-2b51-4455-b2e7-b5f944a4684a" providerId="ADAL" clId="{1397FCF6-02B5-7641-BE85-FD0D8A701B19}" dt="2021-11-10T00:43:42.459" v="846"/>
          <ac:inkMkLst>
            <pc:docMk/>
            <pc:sldMk cId="3624491508" sldId="268"/>
            <ac:inkMk id="12" creationId="{F885B3AD-ED00-E844-8F58-68E3F006B7E5}"/>
          </ac:inkMkLst>
        </pc:inkChg>
        <pc:inkChg chg="del mod">
          <ac:chgData name="Mark Hanly" userId="67462bc7-2b51-4455-b2e7-b5f944a4684a" providerId="ADAL" clId="{1397FCF6-02B5-7641-BE85-FD0D8A701B19}" dt="2021-11-10T00:43:42.453" v="838"/>
          <ac:inkMkLst>
            <pc:docMk/>
            <pc:sldMk cId="3624491508" sldId="268"/>
            <ac:inkMk id="13" creationId="{626CAF29-9723-854F-A7D4-6185EA316778}"/>
          </ac:inkMkLst>
        </pc:inkChg>
        <pc:inkChg chg="del mod">
          <ac:chgData name="Mark Hanly" userId="67462bc7-2b51-4455-b2e7-b5f944a4684a" providerId="ADAL" clId="{1397FCF6-02B5-7641-BE85-FD0D8A701B19}" dt="2021-11-10T00:43:42.456" v="842"/>
          <ac:inkMkLst>
            <pc:docMk/>
            <pc:sldMk cId="3624491508" sldId="268"/>
            <ac:inkMk id="14" creationId="{ABB5F3F6-8126-0D4C-96A6-CB9BDA593640}"/>
          </ac:inkMkLst>
        </pc:inkChg>
        <pc:inkChg chg="del mod">
          <ac:chgData name="Mark Hanly" userId="67462bc7-2b51-4455-b2e7-b5f944a4684a" providerId="ADAL" clId="{1397FCF6-02B5-7641-BE85-FD0D8A701B19}" dt="2021-11-10T00:43:42.458" v="844"/>
          <ac:inkMkLst>
            <pc:docMk/>
            <pc:sldMk cId="3624491508" sldId="268"/>
            <ac:inkMk id="15" creationId="{09179161-5008-854C-B4C5-F4BDC4B69B9F}"/>
          </ac:inkMkLst>
        </pc:inkChg>
        <pc:inkChg chg="del mod">
          <ac:chgData name="Mark Hanly" userId="67462bc7-2b51-4455-b2e7-b5f944a4684a" providerId="ADAL" clId="{1397FCF6-02B5-7641-BE85-FD0D8A701B19}" dt="2021-11-10T00:43:42.463" v="851"/>
          <ac:inkMkLst>
            <pc:docMk/>
            <pc:sldMk cId="3624491508" sldId="268"/>
            <ac:inkMk id="16" creationId="{F35500B3-E0FE-4248-AD76-BD1C625FBD99}"/>
          </ac:inkMkLst>
        </pc:inkChg>
        <pc:inkChg chg="del mod">
          <ac:chgData name="Mark Hanly" userId="67462bc7-2b51-4455-b2e7-b5f944a4684a" providerId="ADAL" clId="{1397FCF6-02B5-7641-BE85-FD0D8A701B19}" dt="2021-11-10T00:43:42.454" v="839"/>
          <ac:inkMkLst>
            <pc:docMk/>
            <pc:sldMk cId="3624491508" sldId="268"/>
            <ac:inkMk id="17" creationId="{51F2B2B2-3803-1C4F-AEBD-13BC063F5EBB}"/>
          </ac:inkMkLst>
        </pc:inkChg>
        <pc:inkChg chg="del mod">
          <ac:chgData name="Mark Hanly" userId="67462bc7-2b51-4455-b2e7-b5f944a4684a" providerId="ADAL" clId="{1397FCF6-02B5-7641-BE85-FD0D8A701B19}" dt="2021-11-10T00:43:42.461" v="849"/>
          <ac:inkMkLst>
            <pc:docMk/>
            <pc:sldMk cId="3624491508" sldId="268"/>
            <ac:inkMk id="18" creationId="{BD57F69D-4CCE-AB48-8D83-EB6580045493}"/>
          </ac:inkMkLst>
        </pc:inkChg>
        <pc:inkChg chg="del mod">
          <ac:chgData name="Mark Hanly" userId="67462bc7-2b51-4455-b2e7-b5f944a4684a" providerId="ADAL" clId="{1397FCF6-02B5-7641-BE85-FD0D8A701B19}" dt="2021-11-10T00:43:42.451" v="836"/>
          <ac:inkMkLst>
            <pc:docMk/>
            <pc:sldMk cId="3624491508" sldId="268"/>
            <ac:inkMk id="19" creationId="{12CD3D32-DE3A-2D43-B918-9D73111D7EE8}"/>
          </ac:inkMkLst>
        </pc:inkChg>
        <pc:inkChg chg="del">
          <ac:chgData name="Mark Hanly" userId="67462bc7-2b51-4455-b2e7-b5f944a4684a" providerId="ADAL" clId="{1397FCF6-02B5-7641-BE85-FD0D8A701B19}" dt="2021-11-10T00:43:42.457" v="843"/>
          <ac:inkMkLst>
            <pc:docMk/>
            <pc:sldMk cId="3624491508" sldId="268"/>
            <ac:inkMk id="21" creationId="{F779DCF2-7574-A240-B511-90AC6258AD1D}"/>
          </ac:inkMkLst>
        </pc:inkChg>
        <pc:inkChg chg="del">
          <ac:chgData name="Mark Hanly" userId="67462bc7-2b51-4455-b2e7-b5f944a4684a" providerId="ADAL" clId="{1397FCF6-02B5-7641-BE85-FD0D8A701B19}" dt="2021-11-10T00:43:42.458" v="845"/>
          <ac:inkMkLst>
            <pc:docMk/>
            <pc:sldMk cId="3624491508" sldId="268"/>
            <ac:inkMk id="22" creationId="{7B5220BD-CEAB-CC48-A13B-92806563EF12}"/>
          </ac:inkMkLst>
        </pc:inkChg>
      </pc:sldChg>
      <pc:sldChg chg="modNotesTx">
        <pc:chgData name="Mark Hanly" userId="67462bc7-2b51-4455-b2e7-b5f944a4684a" providerId="ADAL" clId="{1397FCF6-02B5-7641-BE85-FD0D8A701B19}" dt="2021-11-10T01:27:39.365" v="1228" actId="6549"/>
        <pc:sldMkLst>
          <pc:docMk/>
          <pc:sldMk cId="971756675" sldId="269"/>
        </pc:sldMkLst>
      </pc:sldChg>
      <pc:sldChg chg="modSp mod modNotesTx">
        <pc:chgData name="Mark Hanly" userId="67462bc7-2b51-4455-b2e7-b5f944a4684a" providerId="ADAL" clId="{1397FCF6-02B5-7641-BE85-FD0D8A701B19}" dt="2021-11-10T01:27:53.299" v="1231" actId="6549"/>
        <pc:sldMkLst>
          <pc:docMk/>
          <pc:sldMk cId="1350529081" sldId="270"/>
        </pc:sldMkLst>
        <pc:spChg chg="mod">
          <ac:chgData name="Mark Hanly" userId="67462bc7-2b51-4455-b2e7-b5f944a4684a" providerId="ADAL" clId="{1397FCF6-02B5-7641-BE85-FD0D8A701B19}" dt="2021-11-10T01:14:41.148" v="1153" actId="114"/>
          <ac:spMkLst>
            <pc:docMk/>
            <pc:sldMk cId="1350529081" sldId="270"/>
            <ac:spMk id="3" creationId="{550662E5-AC19-6940-A5CA-7D3497BF9F00}"/>
          </ac:spMkLst>
        </pc:spChg>
      </pc:sldChg>
      <pc:sldChg chg="addSp modSp mod">
        <pc:chgData name="Mark Hanly" userId="67462bc7-2b51-4455-b2e7-b5f944a4684a" providerId="ADAL" clId="{1397FCF6-02B5-7641-BE85-FD0D8A701B19}" dt="2021-11-10T00:16:57.616" v="25" actId="1076"/>
        <pc:sldMkLst>
          <pc:docMk/>
          <pc:sldMk cId="1891273768" sldId="273"/>
        </pc:sldMkLst>
        <pc:spChg chg="mod">
          <ac:chgData name="Mark Hanly" userId="67462bc7-2b51-4455-b2e7-b5f944a4684a" providerId="ADAL" clId="{1397FCF6-02B5-7641-BE85-FD0D8A701B19}" dt="2021-11-10T00:15:49.996" v="14" actId="404"/>
          <ac:spMkLst>
            <pc:docMk/>
            <pc:sldMk cId="1891273768" sldId="273"/>
            <ac:spMk id="3" creationId="{5CD515A1-A596-214E-AEAE-617C787126A4}"/>
          </ac:spMkLst>
        </pc:spChg>
        <pc:picChg chg="add mod">
          <ac:chgData name="Mark Hanly" userId="67462bc7-2b51-4455-b2e7-b5f944a4684a" providerId="ADAL" clId="{1397FCF6-02B5-7641-BE85-FD0D8A701B19}" dt="2021-11-10T00:16:57.616" v="25" actId="1076"/>
          <ac:picMkLst>
            <pc:docMk/>
            <pc:sldMk cId="1891273768" sldId="273"/>
            <ac:picMk id="5" creationId="{BA440E89-6053-4C48-8AB2-D0E8EED9E4F1}"/>
          </ac:picMkLst>
        </pc:picChg>
      </pc:sldChg>
      <pc:sldChg chg="modSp mod modAnim">
        <pc:chgData name="Mark Hanly" userId="67462bc7-2b51-4455-b2e7-b5f944a4684a" providerId="ADAL" clId="{1397FCF6-02B5-7641-BE85-FD0D8A701B19}" dt="2021-11-10T00:21:36.360" v="243" actId="113"/>
        <pc:sldMkLst>
          <pc:docMk/>
          <pc:sldMk cId="3633663216" sldId="274"/>
        </pc:sldMkLst>
        <pc:spChg chg="mod">
          <ac:chgData name="Mark Hanly" userId="67462bc7-2b51-4455-b2e7-b5f944a4684a" providerId="ADAL" clId="{1397FCF6-02B5-7641-BE85-FD0D8A701B19}" dt="2021-11-10T00:21:36.360" v="243" actId="113"/>
          <ac:spMkLst>
            <pc:docMk/>
            <pc:sldMk cId="3633663216" sldId="274"/>
            <ac:spMk id="3" creationId="{6E13151B-2315-7540-8944-A9292835B31E}"/>
          </ac:spMkLst>
        </pc:spChg>
      </pc:sldChg>
      <pc:sldChg chg="addSp delSp modSp mod">
        <pc:chgData name="Mark Hanly" userId="67462bc7-2b51-4455-b2e7-b5f944a4684a" providerId="ADAL" clId="{1397FCF6-02B5-7641-BE85-FD0D8A701B19}" dt="2021-11-10T00:26:30.303" v="304" actId="1076"/>
        <pc:sldMkLst>
          <pc:docMk/>
          <pc:sldMk cId="4021875312" sldId="277"/>
        </pc:sldMkLst>
        <pc:spChg chg="add del mod">
          <ac:chgData name="Mark Hanly" userId="67462bc7-2b51-4455-b2e7-b5f944a4684a" providerId="ADAL" clId="{1397FCF6-02B5-7641-BE85-FD0D8A701B19}" dt="2021-11-10T00:25:22.602" v="260" actId="20577"/>
          <ac:spMkLst>
            <pc:docMk/>
            <pc:sldMk cId="4021875312" sldId="277"/>
            <ac:spMk id="3" creationId="{564F02C2-C2CB-3643-A365-DBD9D6C901BC}"/>
          </ac:spMkLst>
        </pc:spChg>
        <pc:spChg chg="add del mod">
          <ac:chgData name="Mark Hanly" userId="67462bc7-2b51-4455-b2e7-b5f944a4684a" providerId="ADAL" clId="{1397FCF6-02B5-7641-BE85-FD0D8A701B19}" dt="2021-11-10T00:25:14.566" v="252" actId="21"/>
          <ac:spMkLst>
            <pc:docMk/>
            <pc:sldMk cId="4021875312" sldId="277"/>
            <ac:spMk id="6" creationId="{1E60F5D7-AEFE-734C-A215-520BA4692FC7}"/>
          </ac:spMkLst>
        </pc:spChg>
        <pc:spChg chg="add mod">
          <ac:chgData name="Mark Hanly" userId="67462bc7-2b51-4455-b2e7-b5f944a4684a" providerId="ADAL" clId="{1397FCF6-02B5-7641-BE85-FD0D8A701B19}" dt="2021-11-10T00:26:30.303" v="304" actId="1076"/>
          <ac:spMkLst>
            <pc:docMk/>
            <pc:sldMk cId="4021875312" sldId="277"/>
            <ac:spMk id="7" creationId="{3B522CC2-F5E5-6A4E-85E9-FA637316A6F0}"/>
          </ac:spMkLst>
        </pc:spChg>
        <pc:picChg chg="add mod">
          <ac:chgData name="Mark Hanly" userId="67462bc7-2b51-4455-b2e7-b5f944a4684a" providerId="ADAL" clId="{1397FCF6-02B5-7641-BE85-FD0D8A701B19}" dt="2021-11-10T00:25:18.775" v="254" actId="1076"/>
          <ac:picMkLst>
            <pc:docMk/>
            <pc:sldMk cId="4021875312" sldId="277"/>
            <ac:picMk id="5" creationId="{CE8AA671-AEC9-8D48-8B51-9814EBB73330}"/>
          </ac:picMkLst>
        </pc:picChg>
      </pc:sldChg>
      <pc:sldChg chg="modSp mod">
        <pc:chgData name="Mark Hanly" userId="67462bc7-2b51-4455-b2e7-b5f944a4684a" providerId="ADAL" clId="{1397FCF6-02B5-7641-BE85-FD0D8A701B19}" dt="2021-11-10T00:28:56.265" v="313" actId="6549"/>
        <pc:sldMkLst>
          <pc:docMk/>
          <pc:sldMk cId="300692269" sldId="278"/>
        </pc:sldMkLst>
        <pc:spChg chg="mod">
          <ac:chgData name="Mark Hanly" userId="67462bc7-2b51-4455-b2e7-b5f944a4684a" providerId="ADAL" clId="{1397FCF6-02B5-7641-BE85-FD0D8A701B19}" dt="2021-11-10T00:28:56.265" v="313" actId="6549"/>
          <ac:spMkLst>
            <pc:docMk/>
            <pc:sldMk cId="300692269" sldId="278"/>
            <ac:spMk id="16" creationId="{FBF12179-444D-6C43-9A45-0DDCC362E95C}"/>
          </ac:spMkLst>
        </pc:spChg>
      </pc:sldChg>
      <pc:sldChg chg="modSp mod">
        <pc:chgData name="Mark Hanly" userId="67462bc7-2b51-4455-b2e7-b5f944a4684a" providerId="ADAL" clId="{1397FCF6-02B5-7641-BE85-FD0D8A701B19}" dt="2021-11-10T00:29:12.120" v="317" actId="20577"/>
        <pc:sldMkLst>
          <pc:docMk/>
          <pc:sldMk cId="2311418697" sldId="279"/>
        </pc:sldMkLst>
        <pc:spChg chg="mod">
          <ac:chgData name="Mark Hanly" userId="67462bc7-2b51-4455-b2e7-b5f944a4684a" providerId="ADAL" clId="{1397FCF6-02B5-7641-BE85-FD0D8A701B19}" dt="2021-11-10T00:29:12.120" v="317" actId="20577"/>
          <ac:spMkLst>
            <pc:docMk/>
            <pc:sldMk cId="2311418697" sldId="279"/>
            <ac:spMk id="10" creationId="{DE613FE2-985E-3347-ACFD-25AD2D6BBF93}"/>
          </ac:spMkLst>
        </pc:spChg>
      </pc:sldChg>
      <pc:sldChg chg="modSp mod">
        <pc:chgData name="Mark Hanly" userId="67462bc7-2b51-4455-b2e7-b5f944a4684a" providerId="ADAL" clId="{1397FCF6-02B5-7641-BE85-FD0D8A701B19}" dt="2021-11-10T00:29:20.392" v="321" actId="6549"/>
        <pc:sldMkLst>
          <pc:docMk/>
          <pc:sldMk cId="4142856465" sldId="280"/>
        </pc:sldMkLst>
        <pc:spChg chg="mod">
          <ac:chgData name="Mark Hanly" userId="67462bc7-2b51-4455-b2e7-b5f944a4684a" providerId="ADAL" clId="{1397FCF6-02B5-7641-BE85-FD0D8A701B19}" dt="2021-11-10T00:29:20.392" v="321" actId="6549"/>
          <ac:spMkLst>
            <pc:docMk/>
            <pc:sldMk cId="4142856465" sldId="280"/>
            <ac:spMk id="10" creationId="{DE613FE2-985E-3347-ACFD-25AD2D6BBF93}"/>
          </ac:spMkLst>
        </pc:spChg>
      </pc:sldChg>
      <pc:sldChg chg="modSp mod">
        <pc:chgData name="Mark Hanly" userId="67462bc7-2b51-4455-b2e7-b5f944a4684a" providerId="ADAL" clId="{1397FCF6-02B5-7641-BE85-FD0D8A701B19}" dt="2021-11-10T00:42:43.671" v="799" actId="20577"/>
        <pc:sldMkLst>
          <pc:docMk/>
          <pc:sldMk cId="1625011266" sldId="281"/>
        </pc:sldMkLst>
        <pc:spChg chg="mod">
          <ac:chgData name="Mark Hanly" userId="67462bc7-2b51-4455-b2e7-b5f944a4684a" providerId="ADAL" clId="{1397FCF6-02B5-7641-BE85-FD0D8A701B19}" dt="2021-11-10T00:42:43.671" v="799" actId="20577"/>
          <ac:spMkLst>
            <pc:docMk/>
            <pc:sldMk cId="1625011266" sldId="281"/>
            <ac:spMk id="3" creationId="{22D35195-A365-4048-9CAB-DD66E23EF81E}"/>
          </ac:spMkLst>
        </pc:spChg>
      </pc:sldChg>
      <pc:sldChg chg="delSp modSp">
        <pc:chgData name="Mark Hanly" userId="67462bc7-2b51-4455-b2e7-b5f944a4684a" providerId="ADAL" clId="{1397FCF6-02B5-7641-BE85-FD0D8A701B19}" dt="2021-11-10T00:43:11.874" v="816"/>
        <pc:sldMkLst>
          <pc:docMk/>
          <pc:sldMk cId="3140207445" sldId="284"/>
        </pc:sldMkLst>
        <pc:grpChg chg="del mod">
          <ac:chgData name="Mark Hanly" userId="67462bc7-2b51-4455-b2e7-b5f944a4684a" providerId="ADAL" clId="{1397FCF6-02B5-7641-BE85-FD0D8A701B19}" dt="2021-11-10T00:43:11.873" v="815"/>
          <ac:grpSpMkLst>
            <pc:docMk/>
            <pc:sldMk cId="3140207445" sldId="284"/>
            <ac:grpSpMk id="20" creationId="{971888C2-E0F0-0A48-BDE6-D31274316542}"/>
          </ac:grpSpMkLst>
        </pc:grpChg>
        <pc:grpChg chg="del mod">
          <ac:chgData name="Mark Hanly" userId="67462bc7-2b51-4455-b2e7-b5f944a4684a" providerId="ADAL" clId="{1397FCF6-02B5-7641-BE85-FD0D8A701B19}" dt="2021-11-10T00:43:11.872" v="813"/>
          <ac:grpSpMkLst>
            <pc:docMk/>
            <pc:sldMk cId="3140207445" sldId="284"/>
            <ac:grpSpMk id="22" creationId="{E72F33BB-DDAD-5B48-8651-9B1604A1DBB1}"/>
          </ac:grpSpMkLst>
        </pc:grpChg>
        <pc:grpChg chg="del mod">
          <ac:chgData name="Mark Hanly" userId="67462bc7-2b51-4455-b2e7-b5f944a4684a" providerId="ADAL" clId="{1397FCF6-02B5-7641-BE85-FD0D8A701B19}" dt="2021-11-10T00:43:11.865" v="803"/>
          <ac:grpSpMkLst>
            <pc:docMk/>
            <pc:sldMk cId="3140207445" sldId="284"/>
            <ac:grpSpMk id="26" creationId="{824CE452-E818-D14E-A1A4-8A9E2140AA4D}"/>
          </ac:grpSpMkLst>
        </pc:grpChg>
        <pc:inkChg chg="del mod">
          <ac:chgData name="Mark Hanly" userId="67462bc7-2b51-4455-b2e7-b5f944a4684a" providerId="ADAL" clId="{1397FCF6-02B5-7641-BE85-FD0D8A701B19}" dt="2021-11-10T00:43:11.867" v="805"/>
          <ac:inkMkLst>
            <pc:docMk/>
            <pc:sldMk cId="3140207445" sldId="284"/>
            <ac:inkMk id="5" creationId="{492E1CA8-2469-0042-8774-8A42706FE8E8}"/>
          </ac:inkMkLst>
        </pc:inkChg>
        <pc:inkChg chg="del mod">
          <ac:chgData name="Mark Hanly" userId="67462bc7-2b51-4455-b2e7-b5f944a4684a" providerId="ADAL" clId="{1397FCF6-02B5-7641-BE85-FD0D8A701B19}" dt="2021-11-10T00:43:11.867" v="806"/>
          <ac:inkMkLst>
            <pc:docMk/>
            <pc:sldMk cId="3140207445" sldId="284"/>
            <ac:inkMk id="6" creationId="{64900FF3-9A24-0C4E-8D49-610C098167EC}"/>
          </ac:inkMkLst>
        </pc:inkChg>
        <pc:inkChg chg="del mod">
          <ac:chgData name="Mark Hanly" userId="67462bc7-2b51-4455-b2e7-b5f944a4684a" providerId="ADAL" clId="{1397FCF6-02B5-7641-BE85-FD0D8A701B19}" dt="2021-11-10T00:43:11.870" v="810"/>
          <ac:inkMkLst>
            <pc:docMk/>
            <pc:sldMk cId="3140207445" sldId="284"/>
            <ac:inkMk id="7" creationId="{49913FCE-C82E-EB4C-8391-61A8B274EE80}"/>
          </ac:inkMkLst>
        </pc:inkChg>
        <pc:inkChg chg="del mod">
          <ac:chgData name="Mark Hanly" userId="67462bc7-2b51-4455-b2e7-b5f944a4684a" providerId="ADAL" clId="{1397FCF6-02B5-7641-BE85-FD0D8A701B19}" dt="2021-11-10T00:43:11.873" v="815"/>
          <ac:inkMkLst>
            <pc:docMk/>
            <pc:sldMk cId="3140207445" sldId="284"/>
            <ac:inkMk id="8" creationId="{EA8BD6DA-4EC9-8C43-8200-189095CC05DE}"/>
          </ac:inkMkLst>
        </pc:inkChg>
        <pc:inkChg chg="del">
          <ac:chgData name="Mark Hanly" userId="67462bc7-2b51-4455-b2e7-b5f944a4684a" providerId="ADAL" clId="{1397FCF6-02B5-7641-BE85-FD0D8A701B19}" dt="2021-11-10T00:43:11.862" v="800"/>
          <ac:inkMkLst>
            <pc:docMk/>
            <pc:sldMk cId="3140207445" sldId="284"/>
            <ac:inkMk id="9" creationId="{466D3B24-2B57-FF4F-BB50-772259BA828E}"/>
          </ac:inkMkLst>
        </pc:inkChg>
        <pc:inkChg chg="del mod">
          <ac:chgData name="Mark Hanly" userId="67462bc7-2b51-4455-b2e7-b5f944a4684a" providerId="ADAL" clId="{1397FCF6-02B5-7641-BE85-FD0D8A701B19}" dt="2021-11-10T00:43:11.871" v="812"/>
          <ac:inkMkLst>
            <pc:docMk/>
            <pc:sldMk cId="3140207445" sldId="284"/>
            <ac:inkMk id="10" creationId="{7FF1A03D-C5A1-D54D-91CD-41A2081228A7}"/>
          </ac:inkMkLst>
        </pc:inkChg>
        <pc:inkChg chg="del mod">
          <ac:chgData name="Mark Hanly" userId="67462bc7-2b51-4455-b2e7-b5f944a4684a" providerId="ADAL" clId="{1397FCF6-02B5-7641-BE85-FD0D8A701B19}" dt="2021-11-10T00:43:11.873" v="814"/>
          <ac:inkMkLst>
            <pc:docMk/>
            <pc:sldMk cId="3140207445" sldId="284"/>
            <ac:inkMk id="12" creationId="{5F6D2EA2-8DE7-C045-A2B9-0FFF5278E714}"/>
          </ac:inkMkLst>
        </pc:inkChg>
        <pc:inkChg chg="del mod">
          <ac:chgData name="Mark Hanly" userId="67462bc7-2b51-4455-b2e7-b5f944a4684a" providerId="ADAL" clId="{1397FCF6-02B5-7641-BE85-FD0D8A701B19}" dt="2021-11-10T00:43:11.869" v="808"/>
          <ac:inkMkLst>
            <pc:docMk/>
            <pc:sldMk cId="3140207445" sldId="284"/>
            <ac:inkMk id="13" creationId="{D219A3A6-749F-1449-8373-7BEC752570DA}"/>
          </ac:inkMkLst>
        </pc:inkChg>
        <pc:inkChg chg="del mod">
          <ac:chgData name="Mark Hanly" userId="67462bc7-2b51-4455-b2e7-b5f944a4684a" providerId="ADAL" clId="{1397FCF6-02B5-7641-BE85-FD0D8A701B19}" dt="2021-11-10T00:43:11.872" v="813"/>
          <ac:inkMkLst>
            <pc:docMk/>
            <pc:sldMk cId="3140207445" sldId="284"/>
            <ac:inkMk id="15" creationId="{528D82D9-66B4-234D-91E3-417A27962982}"/>
          </ac:inkMkLst>
        </pc:inkChg>
        <pc:inkChg chg="del mod">
          <ac:chgData name="Mark Hanly" userId="67462bc7-2b51-4455-b2e7-b5f944a4684a" providerId="ADAL" clId="{1397FCF6-02B5-7641-BE85-FD0D8A701B19}" dt="2021-11-10T00:43:11.870" v="809"/>
          <ac:inkMkLst>
            <pc:docMk/>
            <pc:sldMk cId="3140207445" sldId="284"/>
            <ac:inkMk id="16" creationId="{981FA942-1C1F-FE44-86FC-5EAED0209A09}"/>
          </ac:inkMkLst>
        </pc:inkChg>
        <pc:inkChg chg="del">
          <ac:chgData name="Mark Hanly" userId="67462bc7-2b51-4455-b2e7-b5f944a4684a" providerId="ADAL" clId="{1397FCF6-02B5-7641-BE85-FD0D8A701B19}" dt="2021-11-10T00:43:11.863" v="801"/>
          <ac:inkMkLst>
            <pc:docMk/>
            <pc:sldMk cId="3140207445" sldId="284"/>
            <ac:inkMk id="17" creationId="{B1101A69-48FF-0F4D-A35D-A7CCEF57EF9B}"/>
          </ac:inkMkLst>
        </pc:inkChg>
        <pc:inkChg chg="del mod">
          <ac:chgData name="Mark Hanly" userId="67462bc7-2b51-4455-b2e7-b5f944a4684a" providerId="ADAL" clId="{1397FCF6-02B5-7641-BE85-FD0D8A701B19}" dt="2021-11-10T00:43:11.874" v="816"/>
          <ac:inkMkLst>
            <pc:docMk/>
            <pc:sldMk cId="3140207445" sldId="284"/>
            <ac:inkMk id="19" creationId="{B8BD8BB2-2DC0-C348-BCDE-4267C76B655A}"/>
          </ac:inkMkLst>
        </pc:inkChg>
        <pc:inkChg chg="del mod">
          <ac:chgData name="Mark Hanly" userId="67462bc7-2b51-4455-b2e7-b5f944a4684a" providerId="ADAL" clId="{1397FCF6-02B5-7641-BE85-FD0D8A701B19}" dt="2021-11-10T00:43:11.868" v="807"/>
          <ac:inkMkLst>
            <pc:docMk/>
            <pc:sldMk cId="3140207445" sldId="284"/>
            <ac:inkMk id="21" creationId="{FD8C5367-5BC0-CF43-897A-55B505F3AEAF}"/>
          </ac:inkMkLst>
        </pc:inkChg>
        <pc:inkChg chg="del">
          <ac:chgData name="Mark Hanly" userId="67462bc7-2b51-4455-b2e7-b5f944a4684a" providerId="ADAL" clId="{1397FCF6-02B5-7641-BE85-FD0D8A701B19}" dt="2021-11-10T00:43:11.864" v="802"/>
          <ac:inkMkLst>
            <pc:docMk/>
            <pc:sldMk cId="3140207445" sldId="284"/>
            <ac:inkMk id="23" creationId="{CC14B36D-2348-0C46-BACC-9E0C8682CDF1}"/>
          </ac:inkMkLst>
        </pc:inkChg>
        <pc:inkChg chg="del mod">
          <ac:chgData name="Mark Hanly" userId="67462bc7-2b51-4455-b2e7-b5f944a4684a" providerId="ADAL" clId="{1397FCF6-02B5-7641-BE85-FD0D8A701B19}" dt="2021-11-10T00:43:11.871" v="811"/>
          <ac:inkMkLst>
            <pc:docMk/>
            <pc:sldMk cId="3140207445" sldId="284"/>
            <ac:inkMk id="24" creationId="{9E041076-3303-5642-8D66-CCC5D5DF4A9A}"/>
          </ac:inkMkLst>
        </pc:inkChg>
        <pc:inkChg chg="del">
          <ac:chgData name="Mark Hanly" userId="67462bc7-2b51-4455-b2e7-b5f944a4684a" providerId="ADAL" clId="{1397FCF6-02B5-7641-BE85-FD0D8A701B19}" dt="2021-11-10T00:43:11.865" v="803"/>
          <ac:inkMkLst>
            <pc:docMk/>
            <pc:sldMk cId="3140207445" sldId="284"/>
            <ac:inkMk id="25" creationId="{78506759-999E-2347-B879-D71736232411}"/>
          </ac:inkMkLst>
        </pc:inkChg>
        <pc:inkChg chg="del">
          <ac:chgData name="Mark Hanly" userId="67462bc7-2b51-4455-b2e7-b5f944a4684a" providerId="ADAL" clId="{1397FCF6-02B5-7641-BE85-FD0D8A701B19}" dt="2021-11-10T00:43:11.866" v="804"/>
          <ac:inkMkLst>
            <pc:docMk/>
            <pc:sldMk cId="3140207445" sldId="284"/>
            <ac:inkMk id="27" creationId="{839BB265-7B7E-B444-A4F4-A627D23253E4}"/>
          </ac:inkMkLst>
        </pc:inkChg>
      </pc:sldChg>
      <pc:sldChg chg="delSp modSp">
        <pc:chgData name="Mark Hanly" userId="67462bc7-2b51-4455-b2e7-b5f944a4684a" providerId="ADAL" clId="{1397FCF6-02B5-7641-BE85-FD0D8A701B19}" dt="2021-11-10T00:43:17.583" v="826"/>
        <pc:sldMkLst>
          <pc:docMk/>
          <pc:sldMk cId="1464322621" sldId="285"/>
        </pc:sldMkLst>
        <pc:grpChg chg="del mod">
          <ac:chgData name="Mark Hanly" userId="67462bc7-2b51-4455-b2e7-b5f944a4684a" providerId="ADAL" clId="{1397FCF6-02B5-7641-BE85-FD0D8A701B19}" dt="2021-11-10T00:43:17.583" v="825"/>
          <ac:grpSpMkLst>
            <pc:docMk/>
            <pc:sldMk cId="1464322621" sldId="285"/>
            <ac:grpSpMk id="17" creationId="{5D688E57-BDAE-F64A-8D6B-82F3A4DDD167}"/>
          </ac:grpSpMkLst>
        </pc:grpChg>
        <pc:inkChg chg="del">
          <ac:chgData name="Mark Hanly" userId="67462bc7-2b51-4455-b2e7-b5f944a4684a" providerId="ADAL" clId="{1397FCF6-02B5-7641-BE85-FD0D8A701B19}" dt="2021-11-10T00:43:17.582" v="824"/>
          <ac:inkMkLst>
            <pc:docMk/>
            <pc:sldMk cId="1464322621" sldId="285"/>
            <ac:inkMk id="5" creationId="{106232A6-2BF3-AE46-8D8F-C4AF0971E8B7}"/>
          </ac:inkMkLst>
        </pc:inkChg>
        <pc:inkChg chg="del">
          <ac:chgData name="Mark Hanly" userId="67462bc7-2b51-4455-b2e7-b5f944a4684a" providerId="ADAL" clId="{1397FCF6-02B5-7641-BE85-FD0D8A701B19}" dt="2021-11-10T00:43:17.581" v="823"/>
          <ac:inkMkLst>
            <pc:docMk/>
            <pc:sldMk cId="1464322621" sldId="285"/>
            <ac:inkMk id="6" creationId="{E02291C4-3C50-A74C-8B88-275FCC04DDE9}"/>
          </ac:inkMkLst>
        </pc:inkChg>
        <pc:inkChg chg="del mod">
          <ac:chgData name="Mark Hanly" userId="67462bc7-2b51-4455-b2e7-b5f944a4684a" providerId="ADAL" clId="{1397FCF6-02B5-7641-BE85-FD0D8A701B19}" dt="2021-11-10T00:43:17.580" v="820"/>
          <ac:inkMkLst>
            <pc:docMk/>
            <pc:sldMk cId="1464322621" sldId="285"/>
            <ac:inkMk id="7" creationId="{96754845-4BA9-EC46-9881-F783E4984318}"/>
          </ac:inkMkLst>
        </pc:inkChg>
        <pc:inkChg chg="del mod">
          <ac:chgData name="Mark Hanly" userId="67462bc7-2b51-4455-b2e7-b5f944a4684a" providerId="ADAL" clId="{1397FCF6-02B5-7641-BE85-FD0D8A701B19}" dt="2021-11-10T00:43:17.578" v="818"/>
          <ac:inkMkLst>
            <pc:docMk/>
            <pc:sldMk cId="1464322621" sldId="285"/>
            <ac:inkMk id="8" creationId="{2F26EAA0-9E23-464F-A714-7346E8C29E58}"/>
          </ac:inkMkLst>
        </pc:inkChg>
        <pc:inkChg chg="del mod">
          <ac:chgData name="Mark Hanly" userId="67462bc7-2b51-4455-b2e7-b5f944a4684a" providerId="ADAL" clId="{1397FCF6-02B5-7641-BE85-FD0D8A701B19}" dt="2021-11-10T00:43:17.581" v="822"/>
          <ac:inkMkLst>
            <pc:docMk/>
            <pc:sldMk cId="1464322621" sldId="285"/>
            <ac:inkMk id="9" creationId="{E7FC32E9-0C48-6A40-A63B-A0BCE919FF20}"/>
          </ac:inkMkLst>
        </pc:inkChg>
        <pc:inkChg chg="del">
          <ac:chgData name="Mark Hanly" userId="67462bc7-2b51-4455-b2e7-b5f944a4684a" providerId="ADAL" clId="{1397FCF6-02B5-7641-BE85-FD0D8A701B19}" dt="2021-11-10T00:43:17.577" v="817"/>
          <ac:inkMkLst>
            <pc:docMk/>
            <pc:sldMk cId="1464322621" sldId="285"/>
            <ac:inkMk id="11" creationId="{DF27CDC5-CBAF-054B-9761-E3EFBC2482F8}"/>
          </ac:inkMkLst>
        </pc:inkChg>
        <pc:inkChg chg="del mod">
          <ac:chgData name="Mark Hanly" userId="67462bc7-2b51-4455-b2e7-b5f944a4684a" providerId="ADAL" clId="{1397FCF6-02B5-7641-BE85-FD0D8A701B19}" dt="2021-11-10T00:43:17.583" v="826"/>
          <ac:inkMkLst>
            <pc:docMk/>
            <pc:sldMk cId="1464322621" sldId="285"/>
            <ac:inkMk id="12" creationId="{E36C820A-BE09-FE49-A6C2-E7DF7B821FC0}"/>
          </ac:inkMkLst>
        </pc:inkChg>
        <pc:inkChg chg="del mod">
          <ac:chgData name="Mark Hanly" userId="67462bc7-2b51-4455-b2e7-b5f944a4684a" providerId="ADAL" clId="{1397FCF6-02B5-7641-BE85-FD0D8A701B19}" dt="2021-11-10T00:43:17.583" v="825"/>
          <ac:inkMkLst>
            <pc:docMk/>
            <pc:sldMk cId="1464322621" sldId="285"/>
            <ac:inkMk id="14" creationId="{25C98B5F-C242-524C-8C7A-F76F7874A7D2}"/>
          </ac:inkMkLst>
        </pc:inkChg>
        <pc:inkChg chg="del mod">
          <ac:chgData name="Mark Hanly" userId="67462bc7-2b51-4455-b2e7-b5f944a4684a" providerId="ADAL" clId="{1397FCF6-02B5-7641-BE85-FD0D8A701B19}" dt="2021-11-10T00:43:17.580" v="821"/>
          <ac:inkMkLst>
            <pc:docMk/>
            <pc:sldMk cId="1464322621" sldId="285"/>
            <ac:inkMk id="15" creationId="{864C6FAC-8382-0B48-8AF3-692652FD41BF}"/>
          </ac:inkMkLst>
        </pc:inkChg>
        <pc:inkChg chg="del mod">
          <ac:chgData name="Mark Hanly" userId="67462bc7-2b51-4455-b2e7-b5f944a4684a" providerId="ADAL" clId="{1397FCF6-02B5-7641-BE85-FD0D8A701B19}" dt="2021-11-10T00:43:17.579" v="819"/>
          <ac:inkMkLst>
            <pc:docMk/>
            <pc:sldMk cId="1464322621" sldId="285"/>
            <ac:inkMk id="16" creationId="{1495EF9B-E89E-5D48-8BED-0696528F42C6}"/>
          </ac:inkMkLst>
        </pc:inkChg>
      </pc:sldChg>
      <pc:sldChg chg="delSp modSp">
        <pc:chgData name="Mark Hanly" userId="67462bc7-2b51-4455-b2e7-b5f944a4684a" providerId="ADAL" clId="{1397FCF6-02B5-7641-BE85-FD0D8A701B19}" dt="2021-11-10T00:43:19.878" v="828"/>
        <pc:sldMkLst>
          <pc:docMk/>
          <pc:sldMk cId="818686644" sldId="286"/>
        </pc:sldMkLst>
        <pc:grpChg chg="del mod">
          <ac:chgData name="Mark Hanly" userId="67462bc7-2b51-4455-b2e7-b5f944a4684a" providerId="ADAL" clId="{1397FCF6-02B5-7641-BE85-FD0D8A701B19}" dt="2021-11-10T00:43:19.878" v="828"/>
          <ac:grpSpMkLst>
            <pc:docMk/>
            <pc:sldMk cId="818686644" sldId="286"/>
            <ac:grpSpMk id="7" creationId="{0F95E56D-EFB5-4F48-A518-E44B81AFBCE1}"/>
          </ac:grpSpMkLst>
        </pc:grpChg>
        <pc:inkChg chg="mod">
          <ac:chgData name="Mark Hanly" userId="67462bc7-2b51-4455-b2e7-b5f944a4684a" providerId="ADAL" clId="{1397FCF6-02B5-7641-BE85-FD0D8A701B19}" dt="2021-11-10T00:43:19.878" v="828"/>
          <ac:inkMkLst>
            <pc:docMk/>
            <pc:sldMk cId="818686644" sldId="286"/>
            <ac:inkMk id="5" creationId="{CC2A4EF8-8BEA-484B-A4A3-48A8BB073DBF}"/>
          </ac:inkMkLst>
        </pc:inkChg>
        <pc:inkChg chg="del">
          <ac:chgData name="Mark Hanly" userId="67462bc7-2b51-4455-b2e7-b5f944a4684a" providerId="ADAL" clId="{1397FCF6-02B5-7641-BE85-FD0D8A701B19}" dt="2021-11-10T00:43:19.878" v="828"/>
          <ac:inkMkLst>
            <pc:docMk/>
            <pc:sldMk cId="818686644" sldId="286"/>
            <ac:inkMk id="6" creationId="{9D3FFB21-F0B6-4441-9BD5-2F91321D046B}"/>
          </ac:inkMkLst>
        </pc:inkChg>
        <pc:inkChg chg="del">
          <ac:chgData name="Mark Hanly" userId="67462bc7-2b51-4455-b2e7-b5f944a4684a" providerId="ADAL" clId="{1397FCF6-02B5-7641-BE85-FD0D8A701B19}" dt="2021-11-10T00:43:19.877" v="827"/>
          <ac:inkMkLst>
            <pc:docMk/>
            <pc:sldMk cId="818686644" sldId="286"/>
            <ac:inkMk id="8" creationId="{3ACE3E17-3DE3-504C-A966-514CEB6DCD56}"/>
          </ac:inkMkLst>
        </pc:inkChg>
      </pc:sldChg>
      <pc:sldChg chg="delSp">
        <pc:chgData name="Mark Hanly" userId="67462bc7-2b51-4455-b2e7-b5f944a4684a" providerId="ADAL" clId="{1397FCF6-02B5-7641-BE85-FD0D8A701B19}" dt="2021-11-10T00:43:24.055" v="833"/>
        <pc:sldMkLst>
          <pc:docMk/>
          <pc:sldMk cId="3633501986" sldId="287"/>
        </pc:sldMkLst>
        <pc:inkChg chg="del">
          <ac:chgData name="Mark Hanly" userId="67462bc7-2b51-4455-b2e7-b5f944a4684a" providerId="ADAL" clId="{1397FCF6-02B5-7641-BE85-FD0D8A701B19}" dt="2021-11-10T00:43:22.845" v="829"/>
          <ac:inkMkLst>
            <pc:docMk/>
            <pc:sldMk cId="3633501986" sldId="287"/>
            <ac:inkMk id="5" creationId="{0C9DD93D-0FFE-F34B-B6F5-DBC5F0E726E2}"/>
          </ac:inkMkLst>
        </pc:inkChg>
        <pc:inkChg chg="del">
          <ac:chgData name="Mark Hanly" userId="67462bc7-2b51-4455-b2e7-b5f944a4684a" providerId="ADAL" clId="{1397FCF6-02B5-7641-BE85-FD0D8A701B19}" dt="2021-11-10T00:43:24.055" v="833"/>
          <ac:inkMkLst>
            <pc:docMk/>
            <pc:sldMk cId="3633501986" sldId="287"/>
            <ac:inkMk id="6" creationId="{720431D9-5A2C-D74D-86B2-D6E13FFB10CD}"/>
          </ac:inkMkLst>
        </pc:inkChg>
        <pc:inkChg chg="del">
          <ac:chgData name="Mark Hanly" userId="67462bc7-2b51-4455-b2e7-b5f944a4684a" providerId="ADAL" clId="{1397FCF6-02B5-7641-BE85-FD0D8A701B19}" dt="2021-11-10T00:43:24.053" v="830"/>
          <ac:inkMkLst>
            <pc:docMk/>
            <pc:sldMk cId="3633501986" sldId="287"/>
            <ac:inkMk id="7" creationId="{622C7D44-94BC-DF41-8A21-2F648CAF37FB}"/>
          </ac:inkMkLst>
        </pc:inkChg>
        <pc:inkChg chg="del">
          <ac:chgData name="Mark Hanly" userId="67462bc7-2b51-4455-b2e7-b5f944a4684a" providerId="ADAL" clId="{1397FCF6-02B5-7641-BE85-FD0D8A701B19}" dt="2021-11-10T00:43:24.054" v="831"/>
          <ac:inkMkLst>
            <pc:docMk/>
            <pc:sldMk cId="3633501986" sldId="287"/>
            <ac:inkMk id="8" creationId="{2C9B660D-A65D-B340-AF12-F2DB3603CE24}"/>
          </ac:inkMkLst>
        </pc:inkChg>
        <pc:inkChg chg="del">
          <ac:chgData name="Mark Hanly" userId="67462bc7-2b51-4455-b2e7-b5f944a4684a" providerId="ADAL" clId="{1397FCF6-02B5-7641-BE85-FD0D8A701B19}" dt="2021-11-10T00:43:24.054" v="832"/>
          <ac:inkMkLst>
            <pc:docMk/>
            <pc:sldMk cId="3633501986" sldId="287"/>
            <ac:inkMk id="9" creationId="{523F794B-2BFF-1F45-9FAF-9751F74C6DEA}"/>
          </ac:inkMkLst>
        </pc:inkChg>
      </pc:sldChg>
      <pc:sldChg chg="modNotesTx">
        <pc:chgData name="Mark Hanly" userId="67462bc7-2b51-4455-b2e7-b5f944a4684a" providerId="ADAL" clId="{1397FCF6-02B5-7641-BE85-FD0D8A701B19}" dt="2021-11-10T01:27:45.603" v="1230" actId="6549"/>
        <pc:sldMkLst>
          <pc:docMk/>
          <pc:sldMk cId="2487983118" sldId="288"/>
        </pc:sldMkLst>
      </pc:sldChg>
      <pc:sldChg chg="delSp modSp del mod">
        <pc:chgData name="Mark Hanly" userId="67462bc7-2b51-4455-b2e7-b5f944a4684a" providerId="ADAL" clId="{1397FCF6-02B5-7641-BE85-FD0D8A701B19}" dt="2021-11-10T01:23:18.245" v="1154" actId="2696"/>
        <pc:sldMkLst>
          <pc:docMk/>
          <pc:sldMk cId="1080720871" sldId="289"/>
        </pc:sldMkLst>
        <pc:grpChg chg="del">
          <ac:chgData name="Mark Hanly" userId="67462bc7-2b51-4455-b2e7-b5f944a4684a" providerId="ADAL" clId="{1397FCF6-02B5-7641-BE85-FD0D8A701B19}" dt="2021-11-10T00:44:08.807" v="986" actId="478"/>
          <ac:grpSpMkLst>
            <pc:docMk/>
            <pc:sldMk cId="1080720871" sldId="289"/>
            <ac:grpSpMk id="10" creationId="{05E43B48-D07B-804D-8662-157811132A6E}"/>
          </ac:grpSpMkLst>
        </pc:grpChg>
        <pc:grpChg chg="del">
          <ac:chgData name="Mark Hanly" userId="67462bc7-2b51-4455-b2e7-b5f944a4684a" providerId="ADAL" clId="{1397FCF6-02B5-7641-BE85-FD0D8A701B19}" dt="2021-11-10T00:44:08.807" v="986" actId="478"/>
          <ac:grpSpMkLst>
            <pc:docMk/>
            <pc:sldMk cId="1080720871" sldId="289"/>
            <ac:grpSpMk id="18" creationId="{AACEA4DE-5FA2-154E-A362-09EF89365FAB}"/>
          </ac:grpSpMkLst>
        </pc:grpChg>
        <pc:grpChg chg="del">
          <ac:chgData name="Mark Hanly" userId="67462bc7-2b51-4455-b2e7-b5f944a4684a" providerId="ADAL" clId="{1397FCF6-02B5-7641-BE85-FD0D8A701B19}" dt="2021-11-10T00:44:08.807" v="986" actId="478"/>
          <ac:grpSpMkLst>
            <pc:docMk/>
            <pc:sldMk cId="1080720871" sldId="289"/>
            <ac:grpSpMk id="19" creationId="{0FE8E6DE-E5E0-5946-B569-BFF91045CD03}"/>
          </ac:grpSpMkLst>
        </pc:grpChg>
        <pc:grpChg chg="del">
          <ac:chgData name="Mark Hanly" userId="67462bc7-2b51-4455-b2e7-b5f944a4684a" providerId="ADAL" clId="{1397FCF6-02B5-7641-BE85-FD0D8A701B19}" dt="2021-11-10T00:44:08.807" v="986" actId="478"/>
          <ac:grpSpMkLst>
            <pc:docMk/>
            <pc:sldMk cId="1080720871" sldId="289"/>
            <ac:grpSpMk id="23" creationId="{5EE9250A-E539-3C49-9DFC-8748FD6BB3BA}"/>
          </ac:grpSpMkLst>
        </pc:grpChg>
        <pc:grpChg chg="del">
          <ac:chgData name="Mark Hanly" userId="67462bc7-2b51-4455-b2e7-b5f944a4684a" providerId="ADAL" clId="{1397FCF6-02B5-7641-BE85-FD0D8A701B19}" dt="2021-11-10T00:44:08.807" v="986" actId="478"/>
          <ac:grpSpMkLst>
            <pc:docMk/>
            <pc:sldMk cId="1080720871" sldId="289"/>
            <ac:grpSpMk id="38" creationId="{A63F2B2F-62E7-124E-AA00-A87C5F8C6864}"/>
          </ac:grpSpMkLst>
        </pc:grpChg>
        <pc:grpChg chg="del">
          <ac:chgData name="Mark Hanly" userId="67462bc7-2b51-4455-b2e7-b5f944a4684a" providerId="ADAL" clId="{1397FCF6-02B5-7641-BE85-FD0D8A701B19}" dt="2021-11-10T00:44:08.807" v="986" actId="478"/>
          <ac:grpSpMkLst>
            <pc:docMk/>
            <pc:sldMk cId="1080720871" sldId="289"/>
            <ac:grpSpMk id="39" creationId="{BC2DAF69-037D-F84C-98C5-DC4461C51494}"/>
          </ac:grpSpMkLst>
        </pc:grpChg>
        <pc:grpChg chg="del">
          <ac:chgData name="Mark Hanly" userId="67462bc7-2b51-4455-b2e7-b5f944a4684a" providerId="ADAL" clId="{1397FCF6-02B5-7641-BE85-FD0D8A701B19}" dt="2021-11-10T00:44:08.807" v="986" actId="478"/>
          <ac:grpSpMkLst>
            <pc:docMk/>
            <pc:sldMk cId="1080720871" sldId="289"/>
            <ac:grpSpMk id="40" creationId="{533CE9A5-69E4-B74B-A095-9A7BD1427679}"/>
          </ac:grpSpMkLst>
        </pc:grpChg>
        <pc:grpChg chg="del">
          <ac:chgData name="Mark Hanly" userId="67462bc7-2b51-4455-b2e7-b5f944a4684a" providerId="ADAL" clId="{1397FCF6-02B5-7641-BE85-FD0D8A701B19}" dt="2021-11-10T00:44:08.807" v="986" actId="478"/>
          <ac:grpSpMkLst>
            <pc:docMk/>
            <pc:sldMk cId="1080720871" sldId="289"/>
            <ac:grpSpMk id="41" creationId="{7EDA1627-C6D7-974B-A9F6-D256E05D0205}"/>
          </ac:grpSpMkLst>
        </pc:grpChg>
        <pc:grpChg chg="del">
          <ac:chgData name="Mark Hanly" userId="67462bc7-2b51-4455-b2e7-b5f944a4684a" providerId="ADAL" clId="{1397FCF6-02B5-7641-BE85-FD0D8A701B19}" dt="2021-11-10T00:44:08.807" v="986" actId="478"/>
          <ac:grpSpMkLst>
            <pc:docMk/>
            <pc:sldMk cId="1080720871" sldId="289"/>
            <ac:grpSpMk id="42" creationId="{A3F077E0-AA71-CD4F-92B7-1DA8539C77F9}"/>
          </ac:grpSpMkLst>
        </pc:grpChg>
        <pc:grpChg chg="del mod">
          <ac:chgData name="Mark Hanly" userId="67462bc7-2b51-4455-b2e7-b5f944a4684a" providerId="ADAL" clId="{1397FCF6-02B5-7641-BE85-FD0D8A701B19}" dt="2021-11-10T00:44:04.468" v="935"/>
          <ac:grpSpMkLst>
            <pc:docMk/>
            <pc:sldMk cId="1080720871" sldId="289"/>
            <ac:grpSpMk id="49" creationId="{BC72D1A2-119E-8242-81D5-BD7224453859}"/>
          </ac:grpSpMkLst>
        </pc:grpChg>
        <pc:grpChg chg="del">
          <ac:chgData name="Mark Hanly" userId="67462bc7-2b51-4455-b2e7-b5f944a4684a" providerId="ADAL" clId="{1397FCF6-02B5-7641-BE85-FD0D8A701B19}" dt="2021-11-10T00:44:08.807" v="986" actId="478"/>
          <ac:grpSpMkLst>
            <pc:docMk/>
            <pc:sldMk cId="1080720871" sldId="289"/>
            <ac:grpSpMk id="50" creationId="{E48BBDC8-9506-0A43-9994-13EDB9BA52DE}"/>
          </ac:grpSpMkLst>
        </pc:grpChg>
        <pc:grpChg chg="del">
          <ac:chgData name="Mark Hanly" userId="67462bc7-2b51-4455-b2e7-b5f944a4684a" providerId="ADAL" clId="{1397FCF6-02B5-7641-BE85-FD0D8A701B19}" dt="2021-11-10T00:44:08.807" v="986" actId="478"/>
          <ac:grpSpMkLst>
            <pc:docMk/>
            <pc:sldMk cId="1080720871" sldId="289"/>
            <ac:grpSpMk id="54" creationId="{9653ED63-6A80-D04D-96AA-9D0531E20B9C}"/>
          </ac:grpSpMkLst>
        </pc:grpChg>
        <pc:grpChg chg="del">
          <ac:chgData name="Mark Hanly" userId="67462bc7-2b51-4455-b2e7-b5f944a4684a" providerId="ADAL" clId="{1397FCF6-02B5-7641-BE85-FD0D8A701B19}" dt="2021-11-10T00:44:08.807" v="986" actId="478"/>
          <ac:grpSpMkLst>
            <pc:docMk/>
            <pc:sldMk cId="1080720871" sldId="289"/>
            <ac:grpSpMk id="60" creationId="{D3A5B170-F89C-6540-A291-5A22C069ABFD}"/>
          </ac:grpSpMkLst>
        </pc:grpChg>
        <pc:grpChg chg="del">
          <ac:chgData name="Mark Hanly" userId="67462bc7-2b51-4455-b2e7-b5f944a4684a" providerId="ADAL" clId="{1397FCF6-02B5-7641-BE85-FD0D8A701B19}" dt="2021-11-10T00:44:08.807" v="986" actId="478"/>
          <ac:grpSpMkLst>
            <pc:docMk/>
            <pc:sldMk cId="1080720871" sldId="289"/>
            <ac:grpSpMk id="65" creationId="{7FE45F09-2469-8249-B6F5-60997685D6DB}"/>
          </ac:grpSpMkLst>
        </pc:grpChg>
        <pc:grpChg chg="del mod">
          <ac:chgData name="Mark Hanly" userId="67462bc7-2b51-4455-b2e7-b5f944a4684a" providerId="ADAL" clId="{1397FCF6-02B5-7641-BE85-FD0D8A701B19}" dt="2021-11-10T00:44:08.807" v="986" actId="478"/>
          <ac:grpSpMkLst>
            <pc:docMk/>
            <pc:sldMk cId="1080720871" sldId="289"/>
            <ac:grpSpMk id="84" creationId="{6ECE0EE1-8BD3-C64D-8AC3-FD516825DFCA}"/>
          </ac:grpSpMkLst>
        </pc:grpChg>
        <pc:grpChg chg="del">
          <ac:chgData name="Mark Hanly" userId="67462bc7-2b51-4455-b2e7-b5f944a4684a" providerId="ADAL" clId="{1397FCF6-02B5-7641-BE85-FD0D8A701B19}" dt="2021-11-10T00:44:08.807" v="986" actId="478"/>
          <ac:grpSpMkLst>
            <pc:docMk/>
            <pc:sldMk cId="1080720871" sldId="289"/>
            <ac:grpSpMk id="85" creationId="{51CA4732-E3DC-2F4D-9E44-920F39DBDEF4}"/>
          </ac:grpSpMkLst>
        </pc:grpChg>
        <pc:grpChg chg="del mod">
          <ac:chgData name="Mark Hanly" userId="67462bc7-2b51-4455-b2e7-b5f944a4684a" providerId="ADAL" clId="{1397FCF6-02B5-7641-BE85-FD0D8A701B19}" dt="2021-11-10T00:44:08.807" v="986" actId="478"/>
          <ac:grpSpMkLst>
            <pc:docMk/>
            <pc:sldMk cId="1080720871" sldId="289"/>
            <ac:grpSpMk id="86" creationId="{ABA2E294-8426-3644-ACA5-A1A6BA36D484}"/>
          </ac:grpSpMkLst>
        </pc:grpChg>
        <pc:grpChg chg="del">
          <ac:chgData name="Mark Hanly" userId="67462bc7-2b51-4455-b2e7-b5f944a4684a" providerId="ADAL" clId="{1397FCF6-02B5-7641-BE85-FD0D8A701B19}" dt="2021-11-10T00:44:08.807" v="986" actId="478"/>
          <ac:grpSpMkLst>
            <pc:docMk/>
            <pc:sldMk cId="1080720871" sldId="289"/>
            <ac:grpSpMk id="94" creationId="{00D203C4-766D-6D4C-872A-DBE6BA24469D}"/>
          </ac:grpSpMkLst>
        </pc:grpChg>
        <pc:grpChg chg="del">
          <ac:chgData name="Mark Hanly" userId="67462bc7-2b51-4455-b2e7-b5f944a4684a" providerId="ADAL" clId="{1397FCF6-02B5-7641-BE85-FD0D8A701B19}" dt="2021-11-10T00:44:08.807" v="986" actId="478"/>
          <ac:grpSpMkLst>
            <pc:docMk/>
            <pc:sldMk cId="1080720871" sldId="289"/>
            <ac:grpSpMk id="100" creationId="{45164D07-480D-EC45-BCE8-06764AEF2B73}"/>
          </ac:grpSpMkLst>
        </pc:grpChg>
        <pc:grpChg chg="del">
          <ac:chgData name="Mark Hanly" userId="67462bc7-2b51-4455-b2e7-b5f944a4684a" providerId="ADAL" clId="{1397FCF6-02B5-7641-BE85-FD0D8A701B19}" dt="2021-11-10T00:44:08.807" v="986" actId="478"/>
          <ac:grpSpMkLst>
            <pc:docMk/>
            <pc:sldMk cId="1080720871" sldId="289"/>
            <ac:grpSpMk id="103" creationId="{E72B0438-1BAE-FE4F-87D7-B8231EC39C4A}"/>
          </ac:grpSpMkLst>
        </pc:grpChg>
        <pc:grpChg chg="del">
          <ac:chgData name="Mark Hanly" userId="67462bc7-2b51-4455-b2e7-b5f944a4684a" providerId="ADAL" clId="{1397FCF6-02B5-7641-BE85-FD0D8A701B19}" dt="2021-11-10T00:44:08.807" v="986" actId="478"/>
          <ac:grpSpMkLst>
            <pc:docMk/>
            <pc:sldMk cId="1080720871" sldId="289"/>
            <ac:grpSpMk id="110" creationId="{B78ABA54-8FB8-3340-8085-FD3830D7A761}"/>
          </ac:grpSpMkLst>
        </pc:grpChg>
        <pc:grpChg chg="del">
          <ac:chgData name="Mark Hanly" userId="67462bc7-2b51-4455-b2e7-b5f944a4684a" providerId="ADAL" clId="{1397FCF6-02B5-7641-BE85-FD0D8A701B19}" dt="2021-11-10T00:44:08.807" v="986" actId="478"/>
          <ac:grpSpMkLst>
            <pc:docMk/>
            <pc:sldMk cId="1080720871" sldId="289"/>
            <ac:grpSpMk id="119" creationId="{69DC642E-1D4D-1A43-A075-60121983F42F}"/>
          </ac:grpSpMkLst>
        </pc:grpChg>
        <pc:grpChg chg="del">
          <ac:chgData name="Mark Hanly" userId="67462bc7-2b51-4455-b2e7-b5f944a4684a" providerId="ADAL" clId="{1397FCF6-02B5-7641-BE85-FD0D8A701B19}" dt="2021-11-10T00:44:08.807" v="986" actId="478"/>
          <ac:grpSpMkLst>
            <pc:docMk/>
            <pc:sldMk cId="1080720871" sldId="289"/>
            <ac:grpSpMk id="126" creationId="{A4BD6470-13BC-C243-B1B0-377015A06F39}"/>
          </ac:grpSpMkLst>
        </pc:grpChg>
        <pc:grpChg chg="del mod">
          <ac:chgData name="Mark Hanly" userId="67462bc7-2b51-4455-b2e7-b5f944a4684a" providerId="ADAL" clId="{1397FCF6-02B5-7641-BE85-FD0D8A701B19}" dt="2021-11-10T00:44:04.450" v="909"/>
          <ac:grpSpMkLst>
            <pc:docMk/>
            <pc:sldMk cId="1080720871" sldId="289"/>
            <ac:grpSpMk id="141" creationId="{B870637E-246C-3E4F-AE78-BACEDD8839BD}"/>
          </ac:grpSpMkLst>
        </pc:grpChg>
        <pc:grpChg chg="del mod">
          <ac:chgData name="Mark Hanly" userId="67462bc7-2b51-4455-b2e7-b5f944a4684a" providerId="ADAL" clId="{1397FCF6-02B5-7641-BE85-FD0D8A701B19}" dt="2021-11-10T00:44:04.419" v="863"/>
          <ac:grpSpMkLst>
            <pc:docMk/>
            <pc:sldMk cId="1080720871" sldId="289"/>
            <ac:grpSpMk id="142" creationId="{32AF3D56-D206-6947-9611-8EDB11703473}"/>
          </ac:grpSpMkLst>
        </pc:grpChg>
        <pc:grpChg chg="del mod">
          <ac:chgData name="Mark Hanly" userId="67462bc7-2b51-4455-b2e7-b5f944a4684a" providerId="ADAL" clId="{1397FCF6-02B5-7641-BE85-FD0D8A701B19}" dt="2021-11-10T00:44:08.807" v="986" actId="478"/>
          <ac:grpSpMkLst>
            <pc:docMk/>
            <pc:sldMk cId="1080720871" sldId="289"/>
            <ac:grpSpMk id="143" creationId="{D79142EE-EE13-3141-B04D-DA28C2048394}"/>
          </ac:grpSpMkLst>
        </pc:grpChg>
        <pc:grpChg chg="del mod">
          <ac:chgData name="Mark Hanly" userId="67462bc7-2b51-4455-b2e7-b5f944a4684a" providerId="ADAL" clId="{1397FCF6-02B5-7641-BE85-FD0D8A701B19}" dt="2021-11-10T00:44:04.452" v="911"/>
          <ac:grpSpMkLst>
            <pc:docMk/>
            <pc:sldMk cId="1080720871" sldId="289"/>
            <ac:grpSpMk id="152" creationId="{24D482CA-4925-1947-A380-98973F32F4E5}"/>
          </ac:grpSpMkLst>
        </pc:grpChg>
        <pc:grpChg chg="del mod">
          <ac:chgData name="Mark Hanly" userId="67462bc7-2b51-4455-b2e7-b5f944a4684a" providerId="ADAL" clId="{1397FCF6-02B5-7641-BE85-FD0D8A701B19}" dt="2021-11-10T00:44:04.410" v="852"/>
          <ac:grpSpMkLst>
            <pc:docMk/>
            <pc:sldMk cId="1080720871" sldId="289"/>
            <ac:grpSpMk id="153" creationId="{F86FB818-78B0-0F47-A665-21E4D24E3FE4}"/>
          </ac:grpSpMkLst>
        </pc:grpChg>
        <pc:grpChg chg="del mod">
          <ac:chgData name="Mark Hanly" userId="67462bc7-2b51-4455-b2e7-b5f944a4684a" providerId="ADAL" clId="{1397FCF6-02B5-7641-BE85-FD0D8A701B19}" dt="2021-11-10T00:44:04.425" v="872"/>
          <ac:grpSpMkLst>
            <pc:docMk/>
            <pc:sldMk cId="1080720871" sldId="289"/>
            <ac:grpSpMk id="159" creationId="{6B64AFFB-1379-9C4C-9AA4-39D992139243}"/>
          </ac:grpSpMkLst>
        </pc:grpChg>
        <pc:grpChg chg="del mod">
          <ac:chgData name="Mark Hanly" userId="67462bc7-2b51-4455-b2e7-b5f944a4684a" providerId="ADAL" clId="{1397FCF6-02B5-7641-BE85-FD0D8A701B19}" dt="2021-11-10T00:44:04.462" v="925"/>
          <ac:grpSpMkLst>
            <pc:docMk/>
            <pc:sldMk cId="1080720871" sldId="289"/>
            <ac:grpSpMk id="194" creationId="{2F4DDDD7-31F7-484C-A782-1DD5E30AD304}"/>
          </ac:grpSpMkLst>
        </pc:grpChg>
        <pc:grpChg chg="del mod">
          <ac:chgData name="Mark Hanly" userId="67462bc7-2b51-4455-b2e7-b5f944a4684a" providerId="ADAL" clId="{1397FCF6-02B5-7641-BE85-FD0D8A701B19}" dt="2021-11-10T00:44:04.461" v="924"/>
          <ac:grpSpMkLst>
            <pc:docMk/>
            <pc:sldMk cId="1080720871" sldId="289"/>
            <ac:grpSpMk id="195" creationId="{DC1D7785-F4D6-8440-B845-8579B5798904}"/>
          </ac:grpSpMkLst>
        </pc:grpChg>
        <pc:grpChg chg="del mod">
          <ac:chgData name="Mark Hanly" userId="67462bc7-2b51-4455-b2e7-b5f944a4684a" providerId="ADAL" clId="{1397FCF6-02B5-7641-BE85-FD0D8A701B19}" dt="2021-11-10T00:44:04.499" v="980"/>
          <ac:grpSpMkLst>
            <pc:docMk/>
            <pc:sldMk cId="1080720871" sldId="289"/>
            <ac:grpSpMk id="202" creationId="{FAB3DFAA-F4F9-8843-87E3-8564DB155BC5}"/>
          </ac:grpSpMkLst>
        </pc:grpChg>
        <pc:grpChg chg="del mod">
          <ac:chgData name="Mark Hanly" userId="67462bc7-2b51-4455-b2e7-b5f944a4684a" providerId="ADAL" clId="{1397FCF6-02B5-7641-BE85-FD0D8A701B19}" dt="2021-11-10T00:44:04.472" v="941"/>
          <ac:grpSpMkLst>
            <pc:docMk/>
            <pc:sldMk cId="1080720871" sldId="289"/>
            <ac:grpSpMk id="206" creationId="{3773522A-2DAC-6943-9DB9-55DADEFD3619}"/>
          </ac:grpSpMkLst>
        </pc:grpChg>
        <pc:grpChg chg="del mod">
          <ac:chgData name="Mark Hanly" userId="67462bc7-2b51-4455-b2e7-b5f944a4684a" providerId="ADAL" clId="{1397FCF6-02B5-7641-BE85-FD0D8A701B19}" dt="2021-11-10T00:44:04.459" v="921"/>
          <ac:grpSpMkLst>
            <pc:docMk/>
            <pc:sldMk cId="1080720871" sldId="289"/>
            <ac:grpSpMk id="212" creationId="{12393E4B-18B6-AC42-BC25-34FDFD82D476}"/>
          </ac:grpSpMkLst>
        </pc:grpChg>
        <pc:grpChg chg="del mod">
          <ac:chgData name="Mark Hanly" userId="67462bc7-2b51-4455-b2e7-b5f944a4684a" providerId="ADAL" clId="{1397FCF6-02B5-7641-BE85-FD0D8A701B19}" dt="2021-11-10T00:44:04.470" v="937"/>
          <ac:grpSpMkLst>
            <pc:docMk/>
            <pc:sldMk cId="1080720871" sldId="289"/>
            <ac:grpSpMk id="222" creationId="{E26E6D2B-D6A0-2144-9FBE-5B407292ECA0}"/>
          </ac:grpSpMkLst>
        </pc:grpChg>
        <pc:grpChg chg="del mod">
          <ac:chgData name="Mark Hanly" userId="67462bc7-2b51-4455-b2e7-b5f944a4684a" providerId="ADAL" clId="{1397FCF6-02B5-7641-BE85-FD0D8A701B19}" dt="2021-11-10T00:44:04.485" v="957"/>
          <ac:grpSpMkLst>
            <pc:docMk/>
            <pc:sldMk cId="1080720871" sldId="289"/>
            <ac:grpSpMk id="243" creationId="{4440CC33-FA2B-A344-8221-ACFA35F0D797}"/>
          </ac:grpSpMkLst>
        </pc:grpChg>
        <pc:grpChg chg="del mod">
          <ac:chgData name="Mark Hanly" userId="67462bc7-2b51-4455-b2e7-b5f944a4684a" providerId="ADAL" clId="{1397FCF6-02B5-7641-BE85-FD0D8A701B19}" dt="2021-11-10T00:44:04.470" v="938"/>
          <ac:grpSpMkLst>
            <pc:docMk/>
            <pc:sldMk cId="1080720871" sldId="289"/>
            <ac:grpSpMk id="244" creationId="{B0B8934D-0EC4-2644-980B-874C1B9A2AB4}"/>
          </ac:grpSpMkLst>
        </pc:grpChg>
        <pc:grpChg chg="del mod">
          <ac:chgData name="Mark Hanly" userId="67462bc7-2b51-4455-b2e7-b5f944a4684a" providerId="ADAL" clId="{1397FCF6-02B5-7641-BE85-FD0D8A701B19}" dt="2021-11-10T00:44:04.466" v="932"/>
          <ac:grpSpMkLst>
            <pc:docMk/>
            <pc:sldMk cId="1080720871" sldId="289"/>
            <ac:grpSpMk id="245" creationId="{9AAB4559-D3EA-9A4E-A215-69CFA30FF72E}"/>
          </ac:grpSpMkLst>
        </pc:grpChg>
        <pc:grpChg chg="del mod">
          <ac:chgData name="Mark Hanly" userId="67462bc7-2b51-4455-b2e7-b5f944a4684a" providerId="ADAL" clId="{1397FCF6-02B5-7641-BE85-FD0D8A701B19}" dt="2021-11-10T00:44:04.462" v="926"/>
          <ac:grpSpMkLst>
            <pc:docMk/>
            <pc:sldMk cId="1080720871" sldId="289"/>
            <ac:grpSpMk id="249" creationId="{74001345-0A1A-CC4B-B64E-121B526C0C0D}"/>
          </ac:grpSpMkLst>
        </pc:grpChg>
        <pc:grpChg chg="del mod">
          <ac:chgData name="Mark Hanly" userId="67462bc7-2b51-4455-b2e7-b5f944a4684a" providerId="ADAL" clId="{1397FCF6-02B5-7641-BE85-FD0D8A701B19}" dt="2021-11-10T00:44:04.490" v="965"/>
          <ac:grpSpMkLst>
            <pc:docMk/>
            <pc:sldMk cId="1080720871" sldId="289"/>
            <ac:grpSpMk id="258" creationId="{0EE5AFFF-CADA-0948-9F05-DE4DC8CDB170}"/>
          </ac:grpSpMkLst>
        </pc:grpChg>
        <pc:grpChg chg="del mod">
          <ac:chgData name="Mark Hanly" userId="67462bc7-2b51-4455-b2e7-b5f944a4684a" providerId="ADAL" clId="{1397FCF6-02B5-7641-BE85-FD0D8A701B19}" dt="2021-11-10T00:44:04.502" v="983"/>
          <ac:grpSpMkLst>
            <pc:docMk/>
            <pc:sldMk cId="1080720871" sldId="289"/>
            <ac:grpSpMk id="279" creationId="{9482E7C9-3173-1F41-8C5F-D2457BD98F77}"/>
          </ac:grpSpMkLst>
        </pc:grpChg>
        <pc:grpChg chg="del">
          <ac:chgData name="Mark Hanly" userId="67462bc7-2b51-4455-b2e7-b5f944a4684a" providerId="ADAL" clId="{1397FCF6-02B5-7641-BE85-FD0D8A701B19}" dt="2021-11-10T00:44:08.807" v="986" actId="478"/>
          <ac:grpSpMkLst>
            <pc:docMk/>
            <pc:sldMk cId="1080720871" sldId="289"/>
            <ac:grpSpMk id="286" creationId="{14F0FD3C-306D-9F43-8294-413BC40305AE}"/>
          </ac:grpSpMkLst>
        </pc:grpChg>
        <pc:inkChg chg="del">
          <ac:chgData name="Mark Hanly" userId="67462bc7-2b51-4455-b2e7-b5f944a4684a" providerId="ADAL" clId="{1397FCF6-02B5-7641-BE85-FD0D8A701B19}" dt="2021-11-10T00:44:08.807" v="986" actId="478"/>
          <ac:inkMkLst>
            <pc:docMk/>
            <pc:sldMk cId="1080720871" sldId="289"/>
            <ac:inkMk id="4" creationId="{3E56C9F6-FDB3-CE48-B4E5-2A7564C7654F}"/>
          </ac:inkMkLst>
        </pc:inkChg>
        <pc:inkChg chg="del">
          <ac:chgData name="Mark Hanly" userId="67462bc7-2b51-4455-b2e7-b5f944a4684a" providerId="ADAL" clId="{1397FCF6-02B5-7641-BE85-FD0D8A701B19}" dt="2021-11-10T00:44:08.807" v="986" actId="478"/>
          <ac:inkMkLst>
            <pc:docMk/>
            <pc:sldMk cId="1080720871" sldId="289"/>
            <ac:inkMk id="5" creationId="{7D40491A-B9D5-6848-B1F4-DA5F279520B0}"/>
          </ac:inkMkLst>
        </pc:inkChg>
        <pc:inkChg chg="del topLvl">
          <ac:chgData name="Mark Hanly" userId="67462bc7-2b51-4455-b2e7-b5f944a4684a" providerId="ADAL" clId="{1397FCF6-02B5-7641-BE85-FD0D8A701B19}" dt="2021-11-10T00:44:08.807" v="986" actId="478"/>
          <ac:inkMkLst>
            <pc:docMk/>
            <pc:sldMk cId="1080720871" sldId="289"/>
            <ac:inkMk id="7" creationId="{8228F86F-A68A-2149-8A8B-17FD9182A482}"/>
          </ac:inkMkLst>
        </pc:inkChg>
        <pc:inkChg chg="del topLvl">
          <ac:chgData name="Mark Hanly" userId="67462bc7-2b51-4455-b2e7-b5f944a4684a" providerId="ADAL" clId="{1397FCF6-02B5-7641-BE85-FD0D8A701B19}" dt="2021-11-10T00:44:08.807" v="986" actId="478"/>
          <ac:inkMkLst>
            <pc:docMk/>
            <pc:sldMk cId="1080720871" sldId="289"/>
            <ac:inkMk id="9" creationId="{EDE8E25D-5D47-B542-9D99-C48077A2391F}"/>
          </ac:inkMkLst>
        </pc:inkChg>
        <pc:inkChg chg="del topLvl">
          <ac:chgData name="Mark Hanly" userId="67462bc7-2b51-4455-b2e7-b5f944a4684a" providerId="ADAL" clId="{1397FCF6-02B5-7641-BE85-FD0D8A701B19}" dt="2021-11-10T00:44:08.807" v="986" actId="478"/>
          <ac:inkMkLst>
            <pc:docMk/>
            <pc:sldMk cId="1080720871" sldId="289"/>
            <ac:inkMk id="11" creationId="{CE8D7230-B358-9B4A-8A00-E06CB170B09A}"/>
          </ac:inkMkLst>
        </pc:inkChg>
        <pc:inkChg chg="del topLvl">
          <ac:chgData name="Mark Hanly" userId="67462bc7-2b51-4455-b2e7-b5f944a4684a" providerId="ADAL" clId="{1397FCF6-02B5-7641-BE85-FD0D8A701B19}" dt="2021-11-10T00:44:08.807" v="986" actId="478"/>
          <ac:inkMkLst>
            <pc:docMk/>
            <pc:sldMk cId="1080720871" sldId="289"/>
            <ac:inkMk id="12" creationId="{EC335F86-5EE0-D24D-B6BB-533B1FEAAF97}"/>
          </ac:inkMkLst>
        </pc:inkChg>
        <pc:inkChg chg="del">
          <ac:chgData name="Mark Hanly" userId="67462bc7-2b51-4455-b2e7-b5f944a4684a" providerId="ADAL" clId="{1397FCF6-02B5-7641-BE85-FD0D8A701B19}" dt="2021-11-10T00:44:08.807" v="986" actId="478"/>
          <ac:inkMkLst>
            <pc:docMk/>
            <pc:sldMk cId="1080720871" sldId="289"/>
            <ac:inkMk id="13" creationId="{E7F57068-79C4-264A-8273-5F4CE7A6B9FF}"/>
          </ac:inkMkLst>
        </pc:inkChg>
        <pc:inkChg chg="del">
          <ac:chgData name="Mark Hanly" userId="67462bc7-2b51-4455-b2e7-b5f944a4684a" providerId="ADAL" clId="{1397FCF6-02B5-7641-BE85-FD0D8A701B19}" dt="2021-11-10T00:44:08.807" v="986" actId="478"/>
          <ac:inkMkLst>
            <pc:docMk/>
            <pc:sldMk cId="1080720871" sldId="289"/>
            <ac:inkMk id="14" creationId="{DDA31458-39F4-1A4B-9E28-F47B13C225EB}"/>
          </ac:inkMkLst>
        </pc:inkChg>
        <pc:inkChg chg="del topLvl">
          <ac:chgData name="Mark Hanly" userId="67462bc7-2b51-4455-b2e7-b5f944a4684a" providerId="ADAL" clId="{1397FCF6-02B5-7641-BE85-FD0D8A701B19}" dt="2021-11-10T00:44:08.807" v="986" actId="478"/>
          <ac:inkMkLst>
            <pc:docMk/>
            <pc:sldMk cId="1080720871" sldId="289"/>
            <ac:inkMk id="15" creationId="{D1534295-2FF6-9F4A-A0C6-D2C05946B8CC}"/>
          </ac:inkMkLst>
        </pc:inkChg>
        <pc:inkChg chg="del topLvl">
          <ac:chgData name="Mark Hanly" userId="67462bc7-2b51-4455-b2e7-b5f944a4684a" providerId="ADAL" clId="{1397FCF6-02B5-7641-BE85-FD0D8A701B19}" dt="2021-11-10T00:44:08.807" v="986" actId="478"/>
          <ac:inkMkLst>
            <pc:docMk/>
            <pc:sldMk cId="1080720871" sldId="289"/>
            <ac:inkMk id="16" creationId="{6416BAB5-73E3-0745-BE56-CDA255C8B948}"/>
          </ac:inkMkLst>
        </pc:inkChg>
        <pc:inkChg chg="del">
          <ac:chgData name="Mark Hanly" userId="67462bc7-2b51-4455-b2e7-b5f944a4684a" providerId="ADAL" clId="{1397FCF6-02B5-7641-BE85-FD0D8A701B19}" dt="2021-11-10T00:44:08.807" v="986" actId="478"/>
          <ac:inkMkLst>
            <pc:docMk/>
            <pc:sldMk cId="1080720871" sldId="289"/>
            <ac:inkMk id="17" creationId="{569A85A0-91E8-DD43-851B-2A9EF9946CA8}"/>
          </ac:inkMkLst>
        </pc:inkChg>
        <pc:inkChg chg="del topLvl">
          <ac:chgData name="Mark Hanly" userId="67462bc7-2b51-4455-b2e7-b5f944a4684a" providerId="ADAL" clId="{1397FCF6-02B5-7641-BE85-FD0D8A701B19}" dt="2021-11-10T00:44:08.807" v="986" actId="478"/>
          <ac:inkMkLst>
            <pc:docMk/>
            <pc:sldMk cId="1080720871" sldId="289"/>
            <ac:inkMk id="20" creationId="{C650BFB9-407D-434B-9120-35C96BFC4E7A}"/>
          </ac:inkMkLst>
        </pc:inkChg>
        <pc:inkChg chg="del topLvl">
          <ac:chgData name="Mark Hanly" userId="67462bc7-2b51-4455-b2e7-b5f944a4684a" providerId="ADAL" clId="{1397FCF6-02B5-7641-BE85-FD0D8A701B19}" dt="2021-11-10T00:44:08.807" v="986" actId="478"/>
          <ac:inkMkLst>
            <pc:docMk/>
            <pc:sldMk cId="1080720871" sldId="289"/>
            <ac:inkMk id="21" creationId="{DFF55D5A-B507-A34D-9946-1F14146162EC}"/>
          </ac:inkMkLst>
        </pc:inkChg>
        <pc:inkChg chg="del">
          <ac:chgData name="Mark Hanly" userId="67462bc7-2b51-4455-b2e7-b5f944a4684a" providerId="ADAL" clId="{1397FCF6-02B5-7641-BE85-FD0D8A701B19}" dt="2021-11-10T00:44:08.807" v="986" actId="478"/>
          <ac:inkMkLst>
            <pc:docMk/>
            <pc:sldMk cId="1080720871" sldId="289"/>
            <ac:inkMk id="22" creationId="{770BDB60-B068-114D-BE53-1AB1F452055E}"/>
          </ac:inkMkLst>
        </pc:inkChg>
        <pc:inkChg chg="del">
          <ac:chgData name="Mark Hanly" userId="67462bc7-2b51-4455-b2e7-b5f944a4684a" providerId="ADAL" clId="{1397FCF6-02B5-7641-BE85-FD0D8A701B19}" dt="2021-11-10T00:44:08.807" v="986" actId="478"/>
          <ac:inkMkLst>
            <pc:docMk/>
            <pc:sldMk cId="1080720871" sldId="289"/>
            <ac:inkMk id="24" creationId="{5744CD6F-C3DE-0646-9982-7686D60143AD}"/>
          </ac:inkMkLst>
        </pc:inkChg>
        <pc:inkChg chg="del topLvl">
          <ac:chgData name="Mark Hanly" userId="67462bc7-2b51-4455-b2e7-b5f944a4684a" providerId="ADAL" clId="{1397FCF6-02B5-7641-BE85-FD0D8A701B19}" dt="2021-11-10T00:44:08.807" v="986" actId="478"/>
          <ac:inkMkLst>
            <pc:docMk/>
            <pc:sldMk cId="1080720871" sldId="289"/>
            <ac:inkMk id="25" creationId="{4CD9A9E8-4220-DF4A-B84B-06BC159D9E0F}"/>
          </ac:inkMkLst>
        </pc:inkChg>
        <pc:inkChg chg="del topLvl">
          <ac:chgData name="Mark Hanly" userId="67462bc7-2b51-4455-b2e7-b5f944a4684a" providerId="ADAL" clId="{1397FCF6-02B5-7641-BE85-FD0D8A701B19}" dt="2021-11-10T00:44:08.807" v="986" actId="478"/>
          <ac:inkMkLst>
            <pc:docMk/>
            <pc:sldMk cId="1080720871" sldId="289"/>
            <ac:inkMk id="26" creationId="{E9FC73B6-A498-ED4A-A261-1176F7D16764}"/>
          </ac:inkMkLst>
        </pc:inkChg>
        <pc:inkChg chg="del">
          <ac:chgData name="Mark Hanly" userId="67462bc7-2b51-4455-b2e7-b5f944a4684a" providerId="ADAL" clId="{1397FCF6-02B5-7641-BE85-FD0D8A701B19}" dt="2021-11-10T00:44:08.807" v="986" actId="478"/>
          <ac:inkMkLst>
            <pc:docMk/>
            <pc:sldMk cId="1080720871" sldId="289"/>
            <ac:inkMk id="27" creationId="{1C894EC7-264F-D444-99B2-3FC081023A4C}"/>
          </ac:inkMkLst>
        </pc:inkChg>
        <pc:inkChg chg="del topLvl">
          <ac:chgData name="Mark Hanly" userId="67462bc7-2b51-4455-b2e7-b5f944a4684a" providerId="ADAL" clId="{1397FCF6-02B5-7641-BE85-FD0D8A701B19}" dt="2021-11-10T00:44:08.807" v="986" actId="478"/>
          <ac:inkMkLst>
            <pc:docMk/>
            <pc:sldMk cId="1080720871" sldId="289"/>
            <ac:inkMk id="28" creationId="{7EB3BA48-797A-3841-9FC1-4E123E3C964D}"/>
          </ac:inkMkLst>
        </pc:inkChg>
        <pc:inkChg chg="del topLvl">
          <ac:chgData name="Mark Hanly" userId="67462bc7-2b51-4455-b2e7-b5f944a4684a" providerId="ADAL" clId="{1397FCF6-02B5-7641-BE85-FD0D8A701B19}" dt="2021-11-10T00:44:08.807" v="986" actId="478"/>
          <ac:inkMkLst>
            <pc:docMk/>
            <pc:sldMk cId="1080720871" sldId="289"/>
            <ac:inkMk id="29" creationId="{FBBD7082-5831-5D4C-9879-4CD771C1554C}"/>
          </ac:inkMkLst>
        </pc:inkChg>
        <pc:inkChg chg="del topLvl">
          <ac:chgData name="Mark Hanly" userId="67462bc7-2b51-4455-b2e7-b5f944a4684a" providerId="ADAL" clId="{1397FCF6-02B5-7641-BE85-FD0D8A701B19}" dt="2021-11-10T00:44:08.807" v="986" actId="478"/>
          <ac:inkMkLst>
            <pc:docMk/>
            <pc:sldMk cId="1080720871" sldId="289"/>
            <ac:inkMk id="30" creationId="{74361D15-D155-DD42-8F2B-1812D211BAD2}"/>
          </ac:inkMkLst>
        </pc:inkChg>
        <pc:inkChg chg="del">
          <ac:chgData name="Mark Hanly" userId="67462bc7-2b51-4455-b2e7-b5f944a4684a" providerId="ADAL" clId="{1397FCF6-02B5-7641-BE85-FD0D8A701B19}" dt="2021-11-10T00:44:08.807" v="986" actId="478"/>
          <ac:inkMkLst>
            <pc:docMk/>
            <pc:sldMk cId="1080720871" sldId="289"/>
            <ac:inkMk id="31" creationId="{FC84F8E4-DAF5-754D-B9C2-98C911F3E593}"/>
          </ac:inkMkLst>
        </pc:inkChg>
        <pc:inkChg chg="del topLvl">
          <ac:chgData name="Mark Hanly" userId="67462bc7-2b51-4455-b2e7-b5f944a4684a" providerId="ADAL" clId="{1397FCF6-02B5-7641-BE85-FD0D8A701B19}" dt="2021-11-10T00:44:08.807" v="986" actId="478"/>
          <ac:inkMkLst>
            <pc:docMk/>
            <pc:sldMk cId="1080720871" sldId="289"/>
            <ac:inkMk id="32" creationId="{639B76F2-25BA-E740-8A8C-574654D6FB04}"/>
          </ac:inkMkLst>
        </pc:inkChg>
        <pc:inkChg chg="del topLvl">
          <ac:chgData name="Mark Hanly" userId="67462bc7-2b51-4455-b2e7-b5f944a4684a" providerId="ADAL" clId="{1397FCF6-02B5-7641-BE85-FD0D8A701B19}" dt="2021-11-10T00:44:08.807" v="986" actId="478"/>
          <ac:inkMkLst>
            <pc:docMk/>
            <pc:sldMk cId="1080720871" sldId="289"/>
            <ac:inkMk id="33" creationId="{0A973C27-A0BB-4F4B-A566-B3EED2820C69}"/>
          </ac:inkMkLst>
        </pc:inkChg>
        <pc:inkChg chg="del topLvl">
          <ac:chgData name="Mark Hanly" userId="67462bc7-2b51-4455-b2e7-b5f944a4684a" providerId="ADAL" clId="{1397FCF6-02B5-7641-BE85-FD0D8A701B19}" dt="2021-11-10T00:44:08.807" v="986" actId="478"/>
          <ac:inkMkLst>
            <pc:docMk/>
            <pc:sldMk cId="1080720871" sldId="289"/>
            <ac:inkMk id="34" creationId="{E9AC3480-75CD-4046-A6FA-F925AC7F88A6}"/>
          </ac:inkMkLst>
        </pc:inkChg>
        <pc:inkChg chg="del">
          <ac:chgData name="Mark Hanly" userId="67462bc7-2b51-4455-b2e7-b5f944a4684a" providerId="ADAL" clId="{1397FCF6-02B5-7641-BE85-FD0D8A701B19}" dt="2021-11-10T00:44:08.807" v="986" actId="478"/>
          <ac:inkMkLst>
            <pc:docMk/>
            <pc:sldMk cId="1080720871" sldId="289"/>
            <ac:inkMk id="35" creationId="{9795168A-95A9-634E-9E9A-4996D9D3467F}"/>
          </ac:inkMkLst>
        </pc:inkChg>
        <pc:inkChg chg="del topLvl">
          <ac:chgData name="Mark Hanly" userId="67462bc7-2b51-4455-b2e7-b5f944a4684a" providerId="ADAL" clId="{1397FCF6-02B5-7641-BE85-FD0D8A701B19}" dt="2021-11-10T00:44:08.807" v="986" actId="478"/>
          <ac:inkMkLst>
            <pc:docMk/>
            <pc:sldMk cId="1080720871" sldId="289"/>
            <ac:inkMk id="36" creationId="{ACCCD270-9C68-804A-A10E-D8A37E5253A0}"/>
          </ac:inkMkLst>
        </pc:inkChg>
        <pc:inkChg chg="del topLvl">
          <ac:chgData name="Mark Hanly" userId="67462bc7-2b51-4455-b2e7-b5f944a4684a" providerId="ADAL" clId="{1397FCF6-02B5-7641-BE85-FD0D8A701B19}" dt="2021-11-10T00:44:08.807" v="986" actId="478"/>
          <ac:inkMkLst>
            <pc:docMk/>
            <pc:sldMk cId="1080720871" sldId="289"/>
            <ac:inkMk id="37" creationId="{898D78D1-484F-124F-9113-297E116534F0}"/>
          </ac:inkMkLst>
        </pc:inkChg>
        <pc:inkChg chg="del topLvl">
          <ac:chgData name="Mark Hanly" userId="67462bc7-2b51-4455-b2e7-b5f944a4684a" providerId="ADAL" clId="{1397FCF6-02B5-7641-BE85-FD0D8A701B19}" dt="2021-11-10T00:44:08.807" v="986" actId="478"/>
          <ac:inkMkLst>
            <pc:docMk/>
            <pc:sldMk cId="1080720871" sldId="289"/>
            <ac:inkMk id="43" creationId="{F252F2B0-C11C-9846-B7AF-5B8FEB646F77}"/>
          </ac:inkMkLst>
        </pc:inkChg>
        <pc:inkChg chg="del topLvl">
          <ac:chgData name="Mark Hanly" userId="67462bc7-2b51-4455-b2e7-b5f944a4684a" providerId="ADAL" clId="{1397FCF6-02B5-7641-BE85-FD0D8A701B19}" dt="2021-11-10T00:44:08.807" v="986" actId="478"/>
          <ac:inkMkLst>
            <pc:docMk/>
            <pc:sldMk cId="1080720871" sldId="289"/>
            <ac:inkMk id="44" creationId="{33E42BAF-2CBB-2241-9E9F-C446F8E28830}"/>
          </ac:inkMkLst>
        </pc:inkChg>
        <pc:inkChg chg="del mod">
          <ac:chgData name="Mark Hanly" userId="67462bc7-2b51-4455-b2e7-b5f944a4684a" providerId="ADAL" clId="{1397FCF6-02B5-7641-BE85-FD0D8A701B19}" dt="2021-11-10T00:44:04.457" v="918"/>
          <ac:inkMkLst>
            <pc:docMk/>
            <pc:sldMk cId="1080720871" sldId="289"/>
            <ac:inkMk id="45" creationId="{F6304FE8-769B-204A-9169-5DD80D0C924C}"/>
          </ac:inkMkLst>
        </pc:inkChg>
        <pc:inkChg chg="del">
          <ac:chgData name="Mark Hanly" userId="67462bc7-2b51-4455-b2e7-b5f944a4684a" providerId="ADAL" clId="{1397FCF6-02B5-7641-BE85-FD0D8A701B19}" dt="2021-11-10T00:44:04.436" v="889"/>
          <ac:inkMkLst>
            <pc:docMk/>
            <pc:sldMk cId="1080720871" sldId="289"/>
            <ac:inkMk id="46" creationId="{624ADB43-3F03-064D-93D5-3798666C9F99}"/>
          </ac:inkMkLst>
        </pc:inkChg>
        <pc:inkChg chg="del mod">
          <ac:chgData name="Mark Hanly" userId="67462bc7-2b51-4455-b2e7-b5f944a4684a" providerId="ADAL" clId="{1397FCF6-02B5-7641-BE85-FD0D8A701B19}" dt="2021-11-10T00:44:04.468" v="935"/>
          <ac:inkMkLst>
            <pc:docMk/>
            <pc:sldMk cId="1080720871" sldId="289"/>
            <ac:inkMk id="47" creationId="{DB1E6F7E-E0AA-7747-B4B2-E7E453F874C8}"/>
          </ac:inkMkLst>
        </pc:inkChg>
        <pc:inkChg chg="del mod">
          <ac:chgData name="Mark Hanly" userId="67462bc7-2b51-4455-b2e7-b5f944a4684a" providerId="ADAL" clId="{1397FCF6-02B5-7641-BE85-FD0D8A701B19}" dt="2021-11-10T00:44:04.473" v="942"/>
          <ac:inkMkLst>
            <pc:docMk/>
            <pc:sldMk cId="1080720871" sldId="289"/>
            <ac:inkMk id="48" creationId="{348E4DE9-5939-644B-B246-F63E730B7C8F}"/>
          </ac:inkMkLst>
        </pc:inkChg>
        <pc:inkChg chg="del">
          <ac:chgData name="Mark Hanly" userId="67462bc7-2b51-4455-b2e7-b5f944a4684a" providerId="ADAL" clId="{1397FCF6-02B5-7641-BE85-FD0D8A701B19}" dt="2021-11-10T00:44:08.807" v="986" actId="478"/>
          <ac:inkMkLst>
            <pc:docMk/>
            <pc:sldMk cId="1080720871" sldId="289"/>
            <ac:inkMk id="51" creationId="{A7EF41CA-4F88-CB4F-9615-CB475EC56661}"/>
          </ac:inkMkLst>
        </pc:inkChg>
        <pc:inkChg chg="del topLvl">
          <ac:chgData name="Mark Hanly" userId="67462bc7-2b51-4455-b2e7-b5f944a4684a" providerId="ADAL" clId="{1397FCF6-02B5-7641-BE85-FD0D8A701B19}" dt="2021-11-10T00:44:08.807" v="986" actId="478"/>
          <ac:inkMkLst>
            <pc:docMk/>
            <pc:sldMk cId="1080720871" sldId="289"/>
            <ac:inkMk id="52" creationId="{89808D44-42AE-8A4C-A31F-665A615C68CB}"/>
          </ac:inkMkLst>
        </pc:inkChg>
        <pc:inkChg chg="del topLvl">
          <ac:chgData name="Mark Hanly" userId="67462bc7-2b51-4455-b2e7-b5f944a4684a" providerId="ADAL" clId="{1397FCF6-02B5-7641-BE85-FD0D8A701B19}" dt="2021-11-10T00:44:08.807" v="986" actId="478"/>
          <ac:inkMkLst>
            <pc:docMk/>
            <pc:sldMk cId="1080720871" sldId="289"/>
            <ac:inkMk id="53" creationId="{710E7823-E3C5-9C4A-8FD5-67F70CC7EE80}"/>
          </ac:inkMkLst>
        </pc:inkChg>
        <pc:inkChg chg="del">
          <ac:chgData name="Mark Hanly" userId="67462bc7-2b51-4455-b2e7-b5f944a4684a" providerId="ADAL" clId="{1397FCF6-02B5-7641-BE85-FD0D8A701B19}" dt="2021-11-10T00:44:08.807" v="986" actId="478"/>
          <ac:inkMkLst>
            <pc:docMk/>
            <pc:sldMk cId="1080720871" sldId="289"/>
            <ac:inkMk id="55" creationId="{CA78001C-0989-7045-B45A-EA2408CC0553}"/>
          </ac:inkMkLst>
        </pc:inkChg>
        <pc:inkChg chg="del">
          <ac:chgData name="Mark Hanly" userId="67462bc7-2b51-4455-b2e7-b5f944a4684a" providerId="ADAL" clId="{1397FCF6-02B5-7641-BE85-FD0D8A701B19}" dt="2021-11-10T00:44:08.807" v="986" actId="478"/>
          <ac:inkMkLst>
            <pc:docMk/>
            <pc:sldMk cId="1080720871" sldId="289"/>
            <ac:inkMk id="56" creationId="{C8820D15-70A3-7740-B539-8F886209DF2E}"/>
          </ac:inkMkLst>
        </pc:inkChg>
        <pc:inkChg chg="del topLvl">
          <ac:chgData name="Mark Hanly" userId="67462bc7-2b51-4455-b2e7-b5f944a4684a" providerId="ADAL" clId="{1397FCF6-02B5-7641-BE85-FD0D8A701B19}" dt="2021-11-10T00:44:08.807" v="986" actId="478"/>
          <ac:inkMkLst>
            <pc:docMk/>
            <pc:sldMk cId="1080720871" sldId="289"/>
            <ac:inkMk id="57" creationId="{874E1DD6-0456-5748-8776-ECA05FF29AED}"/>
          </ac:inkMkLst>
        </pc:inkChg>
        <pc:inkChg chg="del topLvl">
          <ac:chgData name="Mark Hanly" userId="67462bc7-2b51-4455-b2e7-b5f944a4684a" providerId="ADAL" clId="{1397FCF6-02B5-7641-BE85-FD0D8A701B19}" dt="2021-11-10T00:44:08.807" v="986" actId="478"/>
          <ac:inkMkLst>
            <pc:docMk/>
            <pc:sldMk cId="1080720871" sldId="289"/>
            <ac:inkMk id="58" creationId="{A299E95E-FCA7-A245-9815-70FA05618B7C}"/>
          </ac:inkMkLst>
        </pc:inkChg>
        <pc:inkChg chg="del">
          <ac:chgData name="Mark Hanly" userId="67462bc7-2b51-4455-b2e7-b5f944a4684a" providerId="ADAL" clId="{1397FCF6-02B5-7641-BE85-FD0D8A701B19}" dt="2021-11-10T00:44:08.807" v="986" actId="478"/>
          <ac:inkMkLst>
            <pc:docMk/>
            <pc:sldMk cId="1080720871" sldId="289"/>
            <ac:inkMk id="59" creationId="{94F96CE6-ED4D-824E-AA1F-601D7EAD148C}"/>
          </ac:inkMkLst>
        </pc:inkChg>
        <pc:inkChg chg="del">
          <ac:chgData name="Mark Hanly" userId="67462bc7-2b51-4455-b2e7-b5f944a4684a" providerId="ADAL" clId="{1397FCF6-02B5-7641-BE85-FD0D8A701B19}" dt="2021-11-10T00:44:08.807" v="986" actId="478"/>
          <ac:inkMkLst>
            <pc:docMk/>
            <pc:sldMk cId="1080720871" sldId="289"/>
            <ac:inkMk id="61" creationId="{CBFDA8D5-247A-3B42-8D66-3ACE58A24F27}"/>
          </ac:inkMkLst>
        </pc:inkChg>
        <pc:inkChg chg="del topLvl">
          <ac:chgData name="Mark Hanly" userId="67462bc7-2b51-4455-b2e7-b5f944a4684a" providerId="ADAL" clId="{1397FCF6-02B5-7641-BE85-FD0D8A701B19}" dt="2021-11-10T00:44:08.807" v="986" actId="478"/>
          <ac:inkMkLst>
            <pc:docMk/>
            <pc:sldMk cId="1080720871" sldId="289"/>
            <ac:inkMk id="62" creationId="{A368A0D7-2210-584B-9DEF-75ECE79ADB44}"/>
          </ac:inkMkLst>
        </pc:inkChg>
        <pc:inkChg chg="del">
          <ac:chgData name="Mark Hanly" userId="67462bc7-2b51-4455-b2e7-b5f944a4684a" providerId="ADAL" clId="{1397FCF6-02B5-7641-BE85-FD0D8A701B19}" dt="2021-11-10T00:44:08.807" v="986" actId="478"/>
          <ac:inkMkLst>
            <pc:docMk/>
            <pc:sldMk cId="1080720871" sldId="289"/>
            <ac:inkMk id="63" creationId="{4623E46E-BDF2-F04F-89AE-49B7C7E7B070}"/>
          </ac:inkMkLst>
        </pc:inkChg>
        <pc:inkChg chg="del topLvl">
          <ac:chgData name="Mark Hanly" userId="67462bc7-2b51-4455-b2e7-b5f944a4684a" providerId="ADAL" clId="{1397FCF6-02B5-7641-BE85-FD0D8A701B19}" dt="2021-11-10T00:44:08.807" v="986" actId="478"/>
          <ac:inkMkLst>
            <pc:docMk/>
            <pc:sldMk cId="1080720871" sldId="289"/>
            <ac:inkMk id="64" creationId="{85411545-1EB3-424C-9F98-55A88D22CDD6}"/>
          </ac:inkMkLst>
        </pc:inkChg>
        <pc:inkChg chg="del mod topLvl">
          <ac:chgData name="Mark Hanly" userId="67462bc7-2b51-4455-b2e7-b5f944a4684a" providerId="ADAL" clId="{1397FCF6-02B5-7641-BE85-FD0D8A701B19}" dt="2021-11-10T00:44:08.807" v="986" actId="478"/>
          <ac:inkMkLst>
            <pc:docMk/>
            <pc:sldMk cId="1080720871" sldId="289"/>
            <ac:inkMk id="66" creationId="{8372C81D-40D1-824A-9C48-3EEB7A420DA1}"/>
          </ac:inkMkLst>
        </pc:inkChg>
        <pc:inkChg chg="del mod topLvl">
          <ac:chgData name="Mark Hanly" userId="67462bc7-2b51-4455-b2e7-b5f944a4684a" providerId="ADAL" clId="{1397FCF6-02B5-7641-BE85-FD0D8A701B19}" dt="2021-11-10T00:44:08.807" v="986" actId="478"/>
          <ac:inkMkLst>
            <pc:docMk/>
            <pc:sldMk cId="1080720871" sldId="289"/>
            <ac:inkMk id="67" creationId="{52187626-9156-E642-8FE1-2FA6F56EC5E5}"/>
          </ac:inkMkLst>
        </pc:inkChg>
        <pc:inkChg chg="del mod">
          <ac:chgData name="Mark Hanly" userId="67462bc7-2b51-4455-b2e7-b5f944a4684a" providerId="ADAL" clId="{1397FCF6-02B5-7641-BE85-FD0D8A701B19}" dt="2021-11-10T00:44:04.483" v="955"/>
          <ac:inkMkLst>
            <pc:docMk/>
            <pc:sldMk cId="1080720871" sldId="289"/>
            <ac:inkMk id="69" creationId="{2080DB2D-8BC2-1E47-A54A-F184291FD36D}"/>
          </ac:inkMkLst>
        </pc:inkChg>
        <pc:inkChg chg="del mod">
          <ac:chgData name="Mark Hanly" userId="67462bc7-2b51-4455-b2e7-b5f944a4684a" providerId="ADAL" clId="{1397FCF6-02B5-7641-BE85-FD0D8A701B19}" dt="2021-11-10T00:44:04.420" v="865"/>
          <ac:inkMkLst>
            <pc:docMk/>
            <pc:sldMk cId="1080720871" sldId="289"/>
            <ac:inkMk id="70" creationId="{3D02384C-2C26-2349-A7B3-75630C75E2FA}"/>
          </ac:inkMkLst>
        </pc:inkChg>
        <pc:inkChg chg="del mod">
          <ac:chgData name="Mark Hanly" userId="67462bc7-2b51-4455-b2e7-b5f944a4684a" providerId="ADAL" clId="{1397FCF6-02B5-7641-BE85-FD0D8A701B19}" dt="2021-11-10T00:44:04.485" v="958"/>
          <ac:inkMkLst>
            <pc:docMk/>
            <pc:sldMk cId="1080720871" sldId="289"/>
            <ac:inkMk id="71" creationId="{A5EAE9BD-AA7F-7E45-8E23-2FCD6164F9DD}"/>
          </ac:inkMkLst>
        </pc:inkChg>
        <pc:inkChg chg="del mod">
          <ac:chgData name="Mark Hanly" userId="67462bc7-2b51-4455-b2e7-b5f944a4684a" providerId="ADAL" clId="{1397FCF6-02B5-7641-BE85-FD0D8A701B19}" dt="2021-11-10T00:44:04.457" v="919"/>
          <ac:inkMkLst>
            <pc:docMk/>
            <pc:sldMk cId="1080720871" sldId="289"/>
            <ac:inkMk id="72" creationId="{16D1D94C-7604-BE47-9C4B-5CB960F3E1AE}"/>
          </ac:inkMkLst>
        </pc:inkChg>
        <pc:inkChg chg="del">
          <ac:chgData name="Mark Hanly" userId="67462bc7-2b51-4455-b2e7-b5f944a4684a" providerId="ADAL" clId="{1397FCF6-02B5-7641-BE85-FD0D8A701B19}" dt="2021-11-10T00:44:04.415" v="857"/>
          <ac:inkMkLst>
            <pc:docMk/>
            <pc:sldMk cId="1080720871" sldId="289"/>
            <ac:inkMk id="73" creationId="{DE8DA4E7-5945-9B41-A709-1C31B4F61189}"/>
          </ac:inkMkLst>
        </pc:inkChg>
        <pc:inkChg chg="del">
          <ac:chgData name="Mark Hanly" userId="67462bc7-2b51-4455-b2e7-b5f944a4684a" providerId="ADAL" clId="{1397FCF6-02B5-7641-BE85-FD0D8A701B19}" dt="2021-11-10T00:44:08.807" v="986" actId="478"/>
          <ac:inkMkLst>
            <pc:docMk/>
            <pc:sldMk cId="1080720871" sldId="289"/>
            <ac:inkMk id="74" creationId="{AC6860F7-1850-924D-84F2-CCD46DC120E2}"/>
          </ac:inkMkLst>
        </pc:inkChg>
        <pc:inkChg chg="del">
          <ac:chgData name="Mark Hanly" userId="67462bc7-2b51-4455-b2e7-b5f944a4684a" providerId="ADAL" clId="{1397FCF6-02B5-7641-BE85-FD0D8A701B19}" dt="2021-11-10T00:44:08.807" v="986" actId="478"/>
          <ac:inkMkLst>
            <pc:docMk/>
            <pc:sldMk cId="1080720871" sldId="289"/>
            <ac:inkMk id="75" creationId="{B0A01FD8-DA33-8C43-BD1D-A17CEC58EE1C}"/>
          </ac:inkMkLst>
        </pc:inkChg>
        <pc:inkChg chg="del topLvl">
          <ac:chgData name="Mark Hanly" userId="67462bc7-2b51-4455-b2e7-b5f944a4684a" providerId="ADAL" clId="{1397FCF6-02B5-7641-BE85-FD0D8A701B19}" dt="2021-11-10T00:44:08.807" v="986" actId="478"/>
          <ac:inkMkLst>
            <pc:docMk/>
            <pc:sldMk cId="1080720871" sldId="289"/>
            <ac:inkMk id="76" creationId="{7421DE83-5167-8B47-B209-572A6CB83C25}"/>
          </ac:inkMkLst>
        </pc:inkChg>
        <pc:inkChg chg="del topLvl">
          <ac:chgData name="Mark Hanly" userId="67462bc7-2b51-4455-b2e7-b5f944a4684a" providerId="ADAL" clId="{1397FCF6-02B5-7641-BE85-FD0D8A701B19}" dt="2021-11-10T00:44:08.807" v="986" actId="478"/>
          <ac:inkMkLst>
            <pc:docMk/>
            <pc:sldMk cId="1080720871" sldId="289"/>
            <ac:inkMk id="77" creationId="{3AE86CB2-F20A-ED45-B9C1-557704289B26}"/>
          </ac:inkMkLst>
        </pc:inkChg>
        <pc:inkChg chg="del mod">
          <ac:chgData name="Mark Hanly" userId="67462bc7-2b51-4455-b2e7-b5f944a4684a" providerId="ADAL" clId="{1397FCF6-02B5-7641-BE85-FD0D8A701B19}" dt="2021-11-10T00:44:04.438" v="891"/>
          <ac:inkMkLst>
            <pc:docMk/>
            <pc:sldMk cId="1080720871" sldId="289"/>
            <ac:inkMk id="78" creationId="{15083C27-900E-B342-80F0-2B283F8C1E09}"/>
          </ac:inkMkLst>
        </pc:inkChg>
        <pc:inkChg chg="del">
          <ac:chgData name="Mark Hanly" userId="67462bc7-2b51-4455-b2e7-b5f944a4684a" providerId="ADAL" clId="{1397FCF6-02B5-7641-BE85-FD0D8A701B19}" dt="2021-11-10T00:44:04.413" v="854"/>
          <ac:inkMkLst>
            <pc:docMk/>
            <pc:sldMk cId="1080720871" sldId="289"/>
            <ac:inkMk id="79" creationId="{EB8D7B3D-E4EC-8149-8499-20FB594E4B22}"/>
          </ac:inkMkLst>
        </pc:inkChg>
        <pc:inkChg chg="del mod">
          <ac:chgData name="Mark Hanly" userId="67462bc7-2b51-4455-b2e7-b5f944a4684a" providerId="ADAL" clId="{1397FCF6-02B5-7641-BE85-FD0D8A701B19}" dt="2021-11-10T00:44:04.431" v="880"/>
          <ac:inkMkLst>
            <pc:docMk/>
            <pc:sldMk cId="1080720871" sldId="289"/>
            <ac:inkMk id="80" creationId="{9BAF89D7-B8F0-A24A-8CB6-7981768A2042}"/>
          </ac:inkMkLst>
        </pc:inkChg>
        <pc:inkChg chg="del mod">
          <ac:chgData name="Mark Hanly" userId="67462bc7-2b51-4455-b2e7-b5f944a4684a" providerId="ADAL" clId="{1397FCF6-02B5-7641-BE85-FD0D8A701B19}" dt="2021-11-10T00:44:04.464" v="928"/>
          <ac:inkMkLst>
            <pc:docMk/>
            <pc:sldMk cId="1080720871" sldId="289"/>
            <ac:inkMk id="81" creationId="{09B8674E-F99B-6844-9E5D-06D4CD66DCA5}"/>
          </ac:inkMkLst>
        </pc:inkChg>
        <pc:inkChg chg="del mod topLvl">
          <ac:chgData name="Mark Hanly" userId="67462bc7-2b51-4455-b2e7-b5f944a4684a" providerId="ADAL" clId="{1397FCF6-02B5-7641-BE85-FD0D8A701B19}" dt="2021-11-10T00:44:08.807" v="986" actId="478"/>
          <ac:inkMkLst>
            <pc:docMk/>
            <pc:sldMk cId="1080720871" sldId="289"/>
            <ac:inkMk id="82" creationId="{27B1187C-33C4-024E-8B8E-1324C7BED646}"/>
          </ac:inkMkLst>
        </pc:inkChg>
        <pc:inkChg chg="del mod topLvl">
          <ac:chgData name="Mark Hanly" userId="67462bc7-2b51-4455-b2e7-b5f944a4684a" providerId="ADAL" clId="{1397FCF6-02B5-7641-BE85-FD0D8A701B19}" dt="2021-11-10T00:44:08.807" v="986" actId="478"/>
          <ac:inkMkLst>
            <pc:docMk/>
            <pc:sldMk cId="1080720871" sldId="289"/>
            <ac:inkMk id="83" creationId="{E31E874E-0E2C-654A-A997-9CF10E04C9A8}"/>
          </ac:inkMkLst>
        </pc:inkChg>
        <pc:inkChg chg="del">
          <ac:chgData name="Mark Hanly" userId="67462bc7-2b51-4455-b2e7-b5f944a4684a" providerId="ADAL" clId="{1397FCF6-02B5-7641-BE85-FD0D8A701B19}" dt="2021-11-10T00:44:08.807" v="986" actId="478"/>
          <ac:inkMkLst>
            <pc:docMk/>
            <pc:sldMk cId="1080720871" sldId="289"/>
            <ac:inkMk id="87" creationId="{A01A0B66-B682-BC44-A086-045E2565565B}"/>
          </ac:inkMkLst>
        </pc:inkChg>
        <pc:inkChg chg="del">
          <ac:chgData name="Mark Hanly" userId="67462bc7-2b51-4455-b2e7-b5f944a4684a" providerId="ADAL" clId="{1397FCF6-02B5-7641-BE85-FD0D8A701B19}" dt="2021-11-10T00:44:08.807" v="986" actId="478"/>
          <ac:inkMkLst>
            <pc:docMk/>
            <pc:sldMk cId="1080720871" sldId="289"/>
            <ac:inkMk id="88" creationId="{B8F86704-6E2C-7641-82AA-C9CEA9E3FEF8}"/>
          </ac:inkMkLst>
        </pc:inkChg>
        <pc:inkChg chg="del">
          <ac:chgData name="Mark Hanly" userId="67462bc7-2b51-4455-b2e7-b5f944a4684a" providerId="ADAL" clId="{1397FCF6-02B5-7641-BE85-FD0D8A701B19}" dt="2021-11-10T00:44:08.807" v="986" actId="478"/>
          <ac:inkMkLst>
            <pc:docMk/>
            <pc:sldMk cId="1080720871" sldId="289"/>
            <ac:inkMk id="89" creationId="{3CC154BE-D4D2-CF4D-843E-58B477018CE1}"/>
          </ac:inkMkLst>
        </pc:inkChg>
        <pc:inkChg chg="del">
          <ac:chgData name="Mark Hanly" userId="67462bc7-2b51-4455-b2e7-b5f944a4684a" providerId="ADAL" clId="{1397FCF6-02B5-7641-BE85-FD0D8A701B19}" dt="2021-11-10T00:44:08.807" v="986" actId="478"/>
          <ac:inkMkLst>
            <pc:docMk/>
            <pc:sldMk cId="1080720871" sldId="289"/>
            <ac:inkMk id="90" creationId="{F8FD392C-A441-C940-ADEB-8293E315C21C}"/>
          </ac:inkMkLst>
        </pc:inkChg>
        <pc:inkChg chg="del topLvl">
          <ac:chgData name="Mark Hanly" userId="67462bc7-2b51-4455-b2e7-b5f944a4684a" providerId="ADAL" clId="{1397FCF6-02B5-7641-BE85-FD0D8A701B19}" dt="2021-11-10T00:44:08.807" v="986" actId="478"/>
          <ac:inkMkLst>
            <pc:docMk/>
            <pc:sldMk cId="1080720871" sldId="289"/>
            <ac:inkMk id="91" creationId="{613DF639-10FD-DB4E-8B2D-458BEDF39721}"/>
          </ac:inkMkLst>
        </pc:inkChg>
        <pc:inkChg chg="del topLvl">
          <ac:chgData name="Mark Hanly" userId="67462bc7-2b51-4455-b2e7-b5f944a4684a" providerId="ADAL" clId="{1397FCF6-02B5-7641-BE85-FD0D8A701B19}" dt="2021-11-10T00:44:08.807" v="986" actId="478"/>
          <ac:inkMkLst>
            <pc:docMk/>
            <pc:sldMk cId="1080720871" sldId="289"/>
            <ac:inkMk id="92" creationId="{DBD590A7-F1AD-3843-B5FE-5077E02DB17F}"/>
          </ac:inkMkLst>
        </pc:inkChg>
        <pc:inkChg chg="del">
          <ac:chgData name="Mark Hanly" userId="67462bc7-2b51-4455-b2e7-b5f944a4684a" providerId="ADAL" clId="{1397FCF6-02B5-7641-BE85-FD0D8A701B19}" dt="2021-11-10T00:44:08.807" v="986" actId="478"/>
          <ac:inkMkLst>
            <pc:docMk/>
            <pc:sldMk cId="1080720871" sldId="289"/>
            <ac:inkMk id="93" creationId="{BD98B55F-86B9-BA48-8D7C-0AC63CF68089}"/>
          </ac:inkMkLst>
        </pc:inkChg>
        <pc:inkChg chg="del">
          <ac:chgData name="Mark Hanly" userId="67462bc7-2b51-4455-b2e7-b5f944a4684a" providerId="ADAL" clId="{1397FCF6-02B5-7641-BE85-FD0D8A701B19}" dt="2021-11-10T00:44:08.807" v="986" actId="478"/>
          <ac:inkMkLst>
            <pc:docMk/>
            <pc:sldMk cId="1080720871" sldId="289"/>
            <ac:inkMk id="95" creationId="{89CDE8F2-C18E-BB44-AE3D-791C5A242CF9}"/>
          </ac:inkMkLst>
        </pc:inkChg>
        <pc:inkChg chg="del">
          <ac:chgData name="Mark Hanly" userId="67462bc7-2b51-4455-b2e7-b5f944a4684a" providerId="ADAL" clId="{1397FCF6-02B5-7641-BE85-FD0D8A701B19}" dt="2021-11-10T00:44:08.807" v="986" actId="478"/>
          <ac:inkMkLst>
            <pc:docMk/>
            <pc:sldMk cId="1080720871" sldId="289"/>
            <ac:inkMk id="96" creationId="{20F81BD1-4BEE-2E4F-A5B0-925AFC2010C0}"/>
          </ac:inkMkLst>
        </pc:inkChg>
        <pc:inkChg chg="del topLvl">
          <ac:chgData name="Mark Hanly" userId="67462bc7-2b51-4455-b2e7-b5f944a4684a" providerId="ADAL" clId="{1397FCF6-02B5-7641-BE85-FD0D8A701B19}" dt="2021-11-10T00:44:08.807" v="986" actId="478"/>
          <ac:inkMkLst>
            <pc:docMk/>
            <pc:sldMk cId="1080720871" sldId="289"/>
            <ac:inkMk id="97" creationId="{ACF4A582-16B0-DC43-B94F-3B3E04684B97}"/>
          </ac:inkMkLst>
        </pc:inkChg>
        <pc:inkChg chg="del topLvl">
          <ac:chgData name="Mark Hanly" userId="67462bc7-2b51-4455-b2e7-b5f944a4684a" providerId="ADAL" clId="{1397FCF6-02B5-7641-BE85-FD0D8A701B19}" dt="2021-11-10T00:44:08.807" v="986" actId="478"/>
          <ac:inkMkLst>
            <pc:docMk/>
            <pc:sldMk cId="1080720871" sldId="289"/>
            <ac:inkMk id="98" creationId="{0D7F55DD-F1F3-D14F-8489-BD29B497358C}"/>
          </ac:inkMkLst>
        </pc:inkChg>
        <pc:inkChg chg="del">
          <ac:chgData name="Mark Hanly" userId="67462bc7-2b51-4455-b2e7-b5f944a4684a" providerId="ADAL" clId="{1397FCF6-02B5-7641-BE85-FD0D8A701B19}" dt="2021-11-10T00:44:08.807" v="986" actId="478"/>
          <ac:inkMkLst>
            <pc:docMk/>
            <pc:sldMk cId="1080720871" sldId="289"/>
            <ac:inkMk id="99" creationId="{FF1D4B30-6516-404F-811C-837EDB355DD9}"/>
          </ac:inkMkLst>
        </pc:inkChg>
        <pc:inkChg chg="del topLvl">
          <ac:chgData name="Mark Hanly" userId="67462bc7-2b51-4455-b2e7-b5f944a4684a" providerId="ADAL" clId="{1397FCF6-02B5-7641-BE85-FD0D8A701B19}" dt="2021-11-10T00:44:08.807" v="986" actId="478"/>
          <ac:inkMkLst>
            <pc:docMk/>
            <pc:sldMk cId="1080720871" sldId="289"/>
            <ac:inkMk id="101" creationId="{24F4E5CD-455C-9441-8D4E-B0413F81141D}"/>
          </ac:inkMkLst>
        </pc:inkChg>
        <pc:inkChg chg="del topLvl">
          <ac:chgData name="Mark Hanly" userId="67462bc7-2b51-4455-b2e7-b5f944a4684a" providerId="ADAL" clId="{1397FCF6-02B5-7641-BE85-FD0D8A701B19}" dt="2021-11-10T00:44:08.807" v="986" actId="478"/>
          <ac:inkMkLst>
            <pc:docMk/>
            <pc:sldMk cId="1080720871" sldId="289"/>
            <ac:inkMk id="102" creationId="{ABD3B156-2341-BE45-A82E-7D7F5B152754}"/>
          </ac:inkMkLst>
        </pc:inkChg>
        <pc:inkChg chg="del">
          <ac:chgData name="Mark Hanly" userId="67462bc7-2b51-4455-b2e7-b5f944a4684a" providerId="ADAL" clId="{1397FCF6-02B5-7641-BE85-FD0D8A701B19}" dt="2021-11-10T00:44:08.807" v="986" actId="478"/>
          <ac:inkMkLst>
            <pc:docMk/>
            <pc:sldMk cId="1080720871" sldId="289"/>
            <ac:inkMk id="104" creationId="{ECC222BC-B40A-6745-B482-6461B477B31F}"/>
          </ac:inkMkLst>
        </pc:inkChg>
        <pc:inkChg chg="del">
          <ac:chgData name="Mark Hanly" userId="67462bc7-2b51-4455-b2e7-b5f944a4684a" providerId="ADAL" clId="{1397FCF6-02B5-7641-BE85-FD0D8A701B19}" dt="2021-11-10T00:44:08.807" v="986" actId="478"/>
          <ac:inkMkLst>
            <pc:docMk/>
            <pc:sldMk cId="1080720871" sldId="289"/>
            <ac:inkMk id="105" creationId="{59E34D76-8F18-7642-92C2-F5259D61A69B}"/>
          </ac:inkMkLst>
        </pc:inkChg>
        <pc:inkChg chg="del">
          <ac:chgData name="Mark Hanly" userId="67462bc7-2b51-4455-b2e7-b5f944a4684a" providerId="ADAL" clId="{1397FCF6-02B5-7641-BE85-FD0D8A701B19}" dt="2021-11-10T00:44:08.807" v="986" actId="478"/>
          <ac:inkMkLst>
            <pc:docMk/>
            <pc:sldMk cId="1080720871" sldId="289"/>
            <ac:inkMk id="106" creationId="{D7F85B74-FD39-8F4C-98DB-79145F80D7A1}"/>
          </ac:inkMkLst>
        </pc:inkChg>
        <pc:inkChg chg="del">
          <ac:chgData name="Mark Hanly" userId="67462bc7-2b51-4455-b2e7-b5f944a4684a" providerId="ADAL" clId="{1397FCF6-02B5-7641-BE85-FD0D8A701B19}" dt="2021-11-10T00:44:08.807" v="986" actId="478"/>
          <ac:inkMkLst>
            <pc:docMk/>
            <pc:sldMk cId="1080720871" sldId="289"/>
            <ac:inkMk id="107" creationId="{A22E6865-B843-4C41-85FD-5469D8C87AA5}"/>
          </ac:inkMkLst>
        </pc:inkChg>
        <pc:inkChg chg="del topLvl">
          <ac:chgData name="Mark Hanly" userId="67462bc7-2b51-4455-b2e7-b5f944a4684a" providerId="ADAL" clId="{1397FCF6-02B5-7641-BE85-FD0D8A701B19}" dt="2021-11-10T00:44:08.807" v="986" actId="478"/>
          <ac:inkMkLst>
            <pc:docMk/>
            <pc:sldMk cId="1080720871" sldId="289"/>
            <ac:inkMk id="108" creationId="{464E488E-1EEF-4241-984E-770175E15FEC}"/>
          </ac:inkMkLst>
        </pc:inkChg>
        <pc:inkChg chg="del topLvl">
          <ac:chgData name="Mark Hanly" userId="67462bc7-2b51-4455-b2e7-b5f944a4684a" providerId="ADAL" clId="{1397FCF6-02B5-7641-BE85-FD0D8A701B19}" dt="2021-11-10T00:44:08.807" v="986" actId="478"/>
          <ac:inkMkLst>
            <pc:docMk/>
            <pc:sldMk cId="1080720871" sldId="289"/>
            <ac:inkMk id="109" creationId="{0F0D9D05-65B7-544F-9C90-C6263B63588C}"/>
          </ac:inkMkLst>
        </pc:inkChg>
        <pc:inkChg chg="del">
          <ac:chgData name="Mark Hanly" userId="67462bc7-2b51-4455-b2e7-b5f944a4684a" providerId="ADAL" clId="{1397FCF6-02B5-7641-BE85-FD0D8A701B19}" dt="2021-11-10T00:44:08.807" v="986" actId="478"/>
          <ac:inkMkLst>
            <pc:docMk/>
            <pc:sldMk cId="1080720871" sldId="289"/>
            <ac:inkMk id="111" creationId="{5E11CC76-BB23-F04C-9B09-12B99CF6B602}"/>
          </ac:inkMkLst>
        </pc:inkChg>
        <pc:inkChg chg="del topLvl">
          <ac:chgData name="Mark Hanly" userId="67462bc7-2b51-4455-b2e7-b5f944a4684a" providerId="ADAL" clId="{1397FCF6-02B5-7641-BE85-FD0D8A701B19}" dt="2021-11-10T00:44:08.807" v="986" actId="478"/>
          <ac:inkMkLst>
            <pc:docMk/>
            <pc:sldMk cId="1080720871" sldId="289"/>
            <ac:inkMk id="112" creationId="{433D1548-4370-C246-95C6-3E487A1A9AA5}"/>
          </ac:inkMkLst>
        </pc:inkChg>
        <pc:inkChg chg="del">
          <ac:chgData name="Mark Hanly" userId="67462bc7-2b51-4455-b2e7-b5f944a4684a" providerId="ADAL" clId="{1397FCF6-02B5-7641-BE85-FD0D8A701B19}" dt="2021-11-10T00:44:08.807" v="986" actId="478"/>
          <ac:inkMkLst>
            <pc:docMk/>
            <pc:sldMk cId="1080720871" sldId="289"/>
            <ac:inkMk id="114" creationId="{A832DFCD-5D09-CE49-8874-8F4B552B0A75}"/>
          </ac:inkMkLst>
        </pc:inkChg>
        <pc:inkChg chg="del">
          <ac:chgData name="Mark Hanly" userId="67462bc7-2b51-4455-b2e7-b5f944a4684a" providerId="ADAL" clId="{1397FCF6-02B5-7641-BE85-FD0D8A701B19}" dt="2021-11-10T00:44:08.807" v="986" actId="478"/>
          <ac:inkMkLst>
            <pc:docMk/>
            <pc:sldMk cId="1080720871" sldId="289"/>
            <ac:inkMk id="115" creationId="{C078179C-834A-A744-8717-7A1809F8986F}"/>
          </ac:inkMkLst>
        </pc:inkChg>
        <pc:inkChg chg="del topLvl">
          <ac:chgData name="Mark Hanly" userId="67462bc7-2b51-4455-b2e7-b5f944a4684a" providerId="ADAL" clId="{1397FCF6-02B5-7641-BE85-FD0D8A701B19}" dt="2021-11-10T00:44:08.807" v="986" actId="478"/>
          <ac:inkMkLst>
            <pc:docMk/>
            <pc:sldMk cId="1080720871" sldId="289"/>
            <ac:inkMk id="117" creationId="{D871A5A6-0730-4C4F-A9A0-CE61B424ED5E}"/>
          </ac:inkMkLst>
        </pc:inkChg>
        <pc:inkChg chg="del">
          <ac:chgData name="Mark Hanly" userId="67462bc7-2b51-4455-b2e7-b5f944a4684a" providerId="ADAL" clId="{1397FCF6-02B5-7641-BE85-FD0D8A701B19}" dt="2021-11-10T00:44:08.807" v="986" actId="478"/>
          <ac:inkMkLst>
            <pc:docMk/>
            <pc:sldMk cId="1080720871" sldId="289"/>
            <ac:inkMk id="118" creationId="{D6C5B41B-6C4B-4F42-8C3F-35C439B65D31}"/>
          </ac:inkMkLst>
        </pc:inkChg>
        <pc:inkChg chg="del">
          <ac:chgData name="Mark Hanly" userId="67462bc7-2b51-4455-b2e7-b5f944a4684a" providerId="ADAL" clId="{1397FCF6-02B5-7641-BE85-FD0D8A701B19}" dt="2021-11-10T00:44:08.807" v="986" actId="478"/>
          <ac:inkMkLst>
            <pc:docMk/>
            <pc:sldMk cId="1080720871" sldId="289"/>
            <ac:inkMk id="120" creationId="{1DFB20BA-4FD4-4148-AC62-E838266EC9BC}"/>
          </ac:inkMkLst>
        </pc:inkChg>
        <pc:inkChg chg="del topLvl">
          <ac:chgData name="Mark Hanly" userId="67462bc7-2b51-4455-b2e7-b5f944a4684a" providerId="ADAL" clId="{1397FCF6-02B5-7641-BE85-FD0D8A701B19}" dt="2021-11-10T00:44:08.807" v="986" actId="478"/>
          <ac:inkMkLst>
            <pc:docMk/>
            <pc:sldMk cId="1080720871" sldId="289"/>
            <ac:inkMk id="121" creationId="{1A61F077-07BE-A84F-B59D-C164E374BDC3}"/>
          </ac:inkMkLst>
        </pc:inkChg>
        <pc:inkChg chg="del topLvl">
          <ac:chgData name="Mark Hanly" userId="67462bc7-2b51-4455-b2e7-b5f944a4684a" providerId="ADAL" clId="{1397FCF6-02B5-7641-BE85-FD0D8A701B19}" dt="2021-11-10T00:44:08.807" v="986" actId="478"/>
          <ac:inkMkLst>
            <pc:docMk/>
            <pc:sldMk cId="1080720871" sldId="289"/>
            <ac:inkMk id="122" creationId="{785D55AF-0B97-0249-8F49-E76EC43DCC71}"/>
          </ac:inkMkLst>
        </pc:inkChg>
        <pc:inkChg chg="del">
          <ac:chgData name="Mark Hanly" userId="67462bc7-2b51-4455-b2e7-b5f944a4684a" providerId="ADAL" clId="{1397FCF6-02B5-7641-BE85-FD0D8A701B19}" dt="2021-11-10T00:44:08.807" v="986" actId="478"/>
          <ac:inkMkLst>
            <pc:docMk/>
            <pc:sldMk cId="1080720871" sldId="289"/>
            <ac:inkMk id="123" creationId="{DBAA4117-145D-094C-8ACC-6A66887AF2DA}"/>
          </ac:inkMkLst>
        </pc:inkChg>
        <pc:inkChg chg="del">
          <ac:chgData name="Mark Hanly" userId="67462bc7-2b51-4455-b2e7-b5f944a4684a" providerId="ADAL" clId="{1397FCF6-02B5-7641-BE85-FD0D8A701B19}" dt="2021-11-10T00:44:08.807" v="986" actId="478"/>
          <ac:inkMkLst>
            <pc:docMk/>
            <pc:sldMk cId="1080720871" sldId="289"/>
            <ac:inkMk id="124" creationId="{AD00EBDE-0642-7849-9843-BB963F92E650}"/>
          </ac:inkMkLst>
        </pc:inkChg>
        <pc:inkChg chg="del">
          <ac:chgData name="Mark Hanly" userId="67462bc7-2b51-4455-b2e7-b5f944a4684a" providerId="ADAL" clId="{1397FCF6-02B5-7641-BE85-FD0D8A701B19}" dt="2021-11-10T00:44:08.807" v="986" actId="478"/>
          <ac:inkMkLst>
            <pc:docMk/>
            <pc:sldMk cId="1080720871" sldId="289"/>
            <ac:inkMk id="125" creationId="{ADDFCAF8-24B4-F74A-9F48-54667065190D}"/>
          </ac:inkMkLst>
        </pc:inkChg>
        <pc:inkChg chg="del">
          <ac:chgData name="Mark Hanly" userId="67462bc7-2b51-4455-b2e7-b5f944a4684a" providerId="ADAL" clId="{1397FCF6-02B5-7641-BE85-FD0D8A701B19}" dt="2021-11-10T00:44:08.807" v="986" actId="478"/>
          <ac:inkMkLst>
            <pc:docMk/>
            <pc:sldMk cId="1080720871" sldId="289"/>
            <ac:inkMk id="127" creationId="{E0D4E223-FDC7-E54D-8989-D840BB1A02CC}"/>
          </ac:inkMkLst>
        </pc:inkChg>
        <pc:inkChg chg="del">
          <ac:chgData name="Mark Hanly" userId="67462bc7-2b51-4455-b2e7-b5f944a4684a" providerId="ADAL" clId="{1397FCF6-02B5-7641-BE85-FD0D8A701B19}" dt="2021-11-10T00:44:08.807" v="986" actId="478"/>
          <ac:inkMkLst>
            <pc:docMk/>
            <pc:sldMk cId="1080720871" sldId="289"/>
            <ac:inkMk id="128" creationId="{EBAA012B-89F4-3644-BBA1-61C7698B6130}"/>
          </ac:inkMkLst>
        </pc:inkChg>
        <pc:inkChg chg="del">
          <ac:chgData name="Mark Hanly" userId="67462bc7-2b51-4455-b2e7-b5f944a4684a" providerId="ADAL" clId="{1397FCF6-02B5-7641-BE85-FD0D8A701B19}" dt="2021-11-10T00:44:08.807" v="986" actId="478"/>
          <ac:inkMkLst>
            <pc:docMk/>
            <pc:sldMk cId="1080720871" sldId="289"/>
            <ac:inkMk id="129" creationId="{DBE4BB98-4859-5547-A9F9-FAC1F1AB7F0B}"/>
          </ac:inkMkLst>
        </pc:inkChg>
        <pc:inkChg chg="del">
          <ac:chgData name="Mark Hanly" userId="67462bc7-2b51-4455-b2e7-b5f944a4684a" providerId="ADAL" clId="{1397FCF6-02B5-7641-BE85-FD0D8A701B19}" dt="2021-11-10T00:44:08.807" v="986" actId="478"/>
          <ac:inkMkLst>
            <pc:docMk/>
            <pc:sldMk cId="1080720871" sldId="289"/>
            <ac:inkMk id="130" creationId="{923C29EA-1262-B64C-9DEE-64686ECF0F3E}"/>
          </ac:inkMkLst>
        </pc:inkChg>
        <pc:inkChg chg="del mod">
          <ac:chgData name="Mark Hanly" userId="67462bc7-2b51-4455-b2e7-b5f944a4684a" providerId="ADAL" clId="{1397FCF6-02B5-7641-BE85-FD0D8A701B19}" dt="2021-11-10T00:44:04.491" v="967"/>
          <ac:inkMkLst>
            <pc:docMk/>
            <pc:sldMk cId="1080720871" sldId="289"/>
            <ac:inkMk id="131" creationId="{8D947D4B-BD31-7147-8623-45A0B402AC6C}"/>
          </ac:inkMkLst>
        </pc:inkChg>
        <pc:inkChg chg="del">
          <ac:chgData name="Mark Hanly" userId="67462bc7-2b51-4455-b2e7-b5f944a4684a" providerId="ADAL" clId="{1397FCF6-02B5-7641-BE85-FD0D8A701B19}" dt="2021-11-10T00:44:04.458" v="920"/>
          <ac:inkMkLst>
            <pc:docMk/>
            <pc:sldMk cId="1080720871" sldId="289"/>
            <ac:inkMk id="132" creationId="{F907A620-D37E-F740-9B2B-658E4EF25A59}"/>
          </ac:inkMkLst>
        </pc:inkChg>
        <pc:inkChg chg="del mod topLvl">
          <ac:chgData name="Mark Hanly" userId="67462bc7-2b51-4455-b2e7-b5f944a4684a" providerId="ADAL" clId="{1397FCF6-02B5-7641-BE85-FD0D8A701B19}" dt="2021-11-10T00:44:08.807" v="986" actId="478"/>
          <ac:inkMkLst>
            <pc:docMk/>
            <pc:sldMk cId="1080720871" sldId="289"/>
            <ac:inkMk id="133" creationId="{4DF85E6E-F400-1A43-8776-1318B34DE27B}"/>
          </ac:inkMkLst>
        </pc:inkChg>
        <pc:inkChg chg="del mod topLvl">
          <ac:chgData name="Mark Hanly" userId="67462bc7-2b51-4455-b2e7-b5f944a4684a" providerId="ADAL" clId="{1397FCF6-02B5-7641-BE85-FD0D8A701B19}" dt="2021-11-10T00:44:08.807" v="986" actId="478"/>
          <ac:inkMkLst>
            <pc:docMk/>
            <pc:sldMk cId="1080720871" sldId="289"/>
            <ac:inkMk id="134" creationId="{2AE528B7-42C7-364C-9918-E32DE8D17829}"/>
          </ac:inkMkLst>
        </pc:inkChg>
        <pc:inkChg chg="del">
          <ac:chgData name="Mark Hanly" userId="67462bc7-2b51-4455-b2e7-b5f944a4684a" providerId="ADAL" clId="{1397FCF6-02B5-7641-BE85-FD0D8A701B19}" dt="2021-11-10T00:44:04.481" v="951"/>
          <ac:inkMkLst>
            <pc:docMk/>
            <pc:sldMk cId="1080720871" sldId="289"/>
            <ac:inkMk id="135" creationId="{8E76AD98-11FC-3644-9B06-6BE6BBDB4538}"/>
          </ac:inkMkLst>
        </pc:inkChg>
        <pc:inkChg chg="del">
          <ac:chgData name="Mark Hanly" userId="67462bc7-2b51-4455-b2e7-b5f944a4684a" providerId="ADAL" clId="{1397FCF6-02B5-7641-BE85-FD0D8A701B19}" dt="2021-11-10T00:44:04.419" v="863"/>
          <ac:inkMkLst>
            <pc:docMk/>
            <pc:sldMk cId="1080720871" sldId="289"/>
            <ac:inkMk id="136" creationId="{A5C76C3C-9AF1-144E-B5C4-6B41049BEEEF}"/>
          </ac:inkMkLst>
        </pc:inkChg>
        <pc:inkChg chg="del mod">
          <ac:chgData name="Mark Hanly" userId="67462bc7-2b51-4455-b2e7-b5f944a4684a" providerId="ADAL" clId="{1397FCF6-02B5-7641-BE85-FD0D8A701B19}" dt="2021-11-10T00:44:04.488" v="962"/>
          <ac:inkMkLst>
            <pc:docMk/>
            <pc:sldMk cId="1080720871" sldId="289"/>
            <ac:inkMk id="137" creationId="{571724F3-FC83-D44D-A561-2D3585ACD5F4}"/>
          </ac:inkMkLst>
        </pc:inkChg>
        <pc:inkChg chg="del">
          <ac:chgData name="Mark Hanly" userId="67462bc7-2b51-4455-b2e7-b5f944a4684a" providerId="ADAL" clId="{1397FCF6-02B5-7641-BE85-FD0D8A701B19}" dt="2021-11-10T00:44:04.492" v="968"/>
          <ac:inkMkLst>
            <pc:docMk/>
            <pc:sldMk cId="1080720871" sldId="289"/>
            <ac:inkMk id="138" creationId="{6F9B7AFE-3951-7547-888A-1938B5A5074F}"/>
          </ac:inkMkLst>
        </pc:inkChg>
        <pc:inkChg chg="del">
          <ac:chgData name="Mark Hanly" userId="67462bc7-2b51-4455-b2e7-b5f944a4684a" providerId="ADAL" clId="{1397FCF6-02B5-7641-BE85-FD0D8A701B19}" dt="2021-11-10T00:44:04.450" v="909"/>
          <ac:inkMkLst>
            <pc:docMk/>
            <pc:sldMk cId="1080720871" sldId="289"/>
            <ac:inkMk id="139" creationId="{7B0A6C62-34F9-F446-9732-62FBB5CB2835}"/>
          </ac:inkMkLst>
        </pc:inkChg>
        <pc:inkChg chg="del mod">
          <ac:chgData name="Mark Hanly" userId="67462bc7-2b51-4455-b2e7-b5f944a4684a" providerId="ADAL" clId="{1397FCF6-02B5-7641-BE85-FD0D8A701B19}" dt="2021-11-10T00:44:04.486" v="959"/>
          <ac:inkMkLst>
            <pc:docMk/>
            <pc:sldMk cId="1080720871" sldId="289"/>
            <ac:inkMk id="140" creationId="{4C8AFC0C-806B-ED43-86B5-E8E2AFE3A03F}"/>
          </ac:inkMkLst>
        </pc:inkChg>
        <pc:inkChg chg="del">
          <ac:chgData name="Mark Hanly" userId="67462bc7-2b51-4455-b2e7-b5f944a4684a" providerId="ADAL" clId="{1397FCF6-02B5-7641-BE85-FD0D8A701B19}" dt="2021-11-10T00:44:04.482" v="953"/>
          <ac:inkMkLst>
            <pc:docMk/>
            <pc:sldMk cId="1080720871" sldId="289"/>
            <ac:inkMk id="144" creationId="{811969F2-9A26-7D4A-87F9-E0457DBDF27A}"/>
          </ac:inkMkLst>
        </pc:inkChg>
        <pc:inkChg chg="del">
          <ac:chgData name="Mark Hanly" userId="67462bc7-2b51-4455-b2e7-b5f944a4684a" providerId="ADAL" clId="{1397FCF6-02B5-7641-BE85-FD0D8A701B19}" dt="2021-11-10T00:44:04.439" v="893"/>
          <ac:inkMkLst>
            <pc:docMk/>
            <pc:sldMk cId="1080720871" sldId="289"/>
            <ac:inkMk id="145" creationId="{EE5EF961-A116-0346-954E-FDA385BE803D}"/>
          </ac:inkMkLst>
        </pc:inkChg>
        <pc:inkChg chg="del">
          <ac:chgData name="Mark Hanly" userId="67462bc7-2b51-4455-b2e7-b5f944a4684a" providerId="ADAL" clId="{1397FCF6-02B5-7641-BE85-FD0D8A701B19}" dt="2021-11-10T00:44:04.435" v="887"/>
          <ac:inkMkLst>
            <pc:docMk/>
            <pc:sldMk cId="1080720871" sldId="289"/>
            <ac:inkMk id="146" creationId="{4D4FCD18-06D9-AB48-8C44-586DA4C22EB3}"/>
          </ac:inkMkLst>
        </pc:inkChg>
        <pc:inkChg chg="del">
          <ac:chgData name="Mark Hanly" userId="67462bc7-2b51-4455-b2e7-b5f944a4684a" providerId="ADAL" clId="{1397FCF6-02B5-7641-BE85-FD0D8A701B19}" dt="2021-11-10T00:44:04.410" v="852"/>
          <ac:inkMkLst>
            <pc:docMk/>
            <pc:sldMk cId="1080720871" sldId="289"/>
            <ac:inkMk id="147" creationId="{41918DD6-F0C4-BC4A-AD06-86C52DFB83AF}"/>
          </ac:inkMkLst>
        </pc:inkChg>
        <pc:inkChg chg="del mod">
          <ac:chgData name="Mark Hanly" userId="67462bc7-2b51-4455-b2e7-b5f944a4684a" providerId="ADAL" clId="{1397FCF6-02B5-7641-BE85-FD0D8A701B19}" dt="2021-11-10T00:44:04.471" v="940"/>
          <ac:inkMkLst>
            <pc:docMk/>
            <pc:sldMk cId="1080720871" sldId="289"/>
            <ac:inkMk id="148" creationId="{8C3AC810-6DA4-CE41-A918-4B1E8FC6890F}"/>
          </ac:inkMkLst>
        </pc:inkChg>
        <pc:inkChg chg="del mod">
          <ac:chgData name="Mark Hanly" userId="67462bc7-2b51-4455-b2e7-b5f944a4684a" providerId="ADAL" clId="{1397FCF6-02B5-7641-BE85-FD0D8A701B19}" dt="2021-11-10T00:44:04.495" v="973"/>
          <ac:inkMkLst>
            <pc:docMk/>
            <pc:sldMk cId="1080720871" sldId="289"/>
            <ac:inkMk id="149" creationId="{58E7BD42-40A8-6640-96D8-7E9394E92E12}"/>
          </ac:inkMkLst>
        </pc:inkChg>
        <pc:inkChg chg="del">
          <ac:chgData name="Mark Hanly" userId="67462bc7-2b51-4455-b2e7-b5f944a4684a" providerId="ADAL" clId="{1397FCF6-02B5-7641-BE85-FD0D8A701B19}" dt="2021-11-10T00:44:04.434" v="885"/>
          <ac:inkMkLst>
            <pc:docMk/>
            <pc:sldMk cId="1080720871" sldId="289"/>
            <ac:inkMk id="150" creationId="{F4F76FDB-B8DD-BD4E-B09C-D78EB2F667E4}"/>
          </ac:inkMkLst>
        </pc:inkChg>
        <pc:inkChg chg="del mod">
          <ac:chgData name="Mark Hanly" userId="67462bc7-2b51-4455-b2e7-b5f944a4684a" providerId="ADAL" clId="{1397FCF6-02B5-7641-BE85-FD0D8A701B19}" dt="2021-11-10T00:44:04.452" v="911"/>
          <ac:inkMkLst>
            <pc:docMk/>
            <pc:sldMk cId="1080720871" sldId="289"/>
            <ac:inkMk id="151" creationId="{104E1D8E-A443-7744-B0A8-FC7FB2BA19D3}"/>
          </ac:inkMkLst>
        </pc:inkChg>
        <pc:inkChg chg="del">
          <ac:chgData name="Mark Hanly" userId="67462bc7-2b51-4455-b2e7-b5f944a4684a" providerId="ADAL" clId="{1397FCF6-02B5-7641-BE85-FD0D8A701B19}" dt="2021-11-10T00:44:08.807" v="986" actId="478"/>
          <ac:inkMkLst>
            <pc:docMk/>
            <pc:sldMk cId="1080720871" sldId="289"/>
            <ac:inkMk id="154" creationId="{93F80BB2-216A-3645-B8C5-ACBBCFAB8106}"/>
          </ac:inkMkLst>
        </pc:inkChg>
        <pc:inkChg chg="del">
          <ac:chgData name="Mark Hanly" userId="67462bc7-2b51-4455-b2e7-b5f944a4684a" providerId="ADAL" clId="{1397FCF6-02B5-7641-BE85-FD0D8A701B19}" dt="2021-11-10T00:44:04.428" v="876"/>
          <ac:inkMkLst>
            <pc:docMk/>
            <pc:sldMk cId="1080720871" sldId="289"/>
            <ac:inkMk id="155" creationId="{5923BCF3-2448-2F4B-A64A-4EF5223ABEF5}"/>
          </ac:inkMkLst>
        </pc:inkChg>
        <pc:inkChg chg="del">
          <ac:chgData name="Mark Hanly" userId="67462bc7-2b51-4455-b2e7-b5f944a4684a" providerId="ADAL" clId="{1397FCF6-02B5-7641-BE85-FD0D8A701B19}" dt="2021-11-10T00:44:08.807" v="986" actId="478"/>
          <ac:inkMkLst>
            <pc:docMk/>
            <pc:sldMk cId="1080720871" sldId="289"/>
            <ac:inkMk id="156" creationId="{AF5B458C-DE4B-1546-8E75-37F7FD928296}"/>
          </ac:inkMkLst>
        </pc:inkChg>
        <pc:inkChg chg="del mod">
          <ac:chgData name="Mark Hanly" userId="67462bc7-2b51-4455-b2e7-b5f944a4684a" providerId="ADAL" clId="{1397FCF6-02B5-7641-BE85-FD0D8A701B19}" dt="2021-11-10T00:44:04.482" v="954"/>
          <ac:inkMkLst>
            <pc:docMk/>
            <pc:sldMk cId="1080720871" sldId="289"/>
            <ac:inkMk id="157" creationId="{BC6D6352-D5EE-F14F-8635-B042740D83F7}"/>
          </ac:inkMkLst>
        </pc:inkChg>
        <pc:inkChg chg="del">
          <ac:chgData name="Mark Hanly" userId="67462bc7-2b51-4455-b2e7-b5f944a4684a" providerId="ADAL" clId="{1397FCF6-02B5-7641-BE85-FD0D8A701B19}" dt="2021-11-10T00:44:04.425" v="872"/>
          <ac:inkMkLst>
            <pc:docMk/>
            <pc:sldMk cId="1080720871" sldId="289"/>
            <ac:inkMk id="158" creationId="{865725EC-D375-4540-9EB8-9FBBCD1BB469}"/>
          </ac:inkMkLst>
        </pc:inkChg>
        <pc:inkChg chg="del">
          <ac:chgData name="Mark Hanly" userId="67462bc7-2b51-4455-b2e7-b5f944a4684a" providerId="ADAL" clId="{1397FCF6-02B5-7641-BE85-FD0D8A701B19}" dt="2021-11-10T00:44:04.474" v="944"/>
          <ac:inkMkLst>
            <pc:docMk/>
            <pc:sldMk cId="1080720871" sldId="289"/>
            <ac:inkMk id="160" creationId="{4E8E926A-DE14-D546-BCA8-40A5D053B863}"/>
          </ac:inkMkLst>
        </pc:inkChg>
        <pc:inkChg chg="del mod">
          <ac:chgData name="Mark Hanly" userId="67462bc7-2b51-4455-b2e7-b5f944a4684a" providerId="ADAL" clId="{1397FCF6-02B5-7641-BE85-FD0D8A701B19}" dt="2021-11-10T00:44:04.471" v="939"/>
          <ac:inkMkLst>
            <pc:docMk/>
            <pc:sldMk cId="1080720871" sldId="289"/>
            <ac:inkMk id="161" creationId="{9BC01A1A-9427-5A4E-9C71-66DA612732E7}"/>
          </ac:inkMkLst>
        </pc:inkChg>
        <pc:inkChg chg="del mod">
          <ac:chgData name="Mark Hanly" userId="67462bc7-2b51-4455-b2e7-b5f944a4684a" providerId="ADAL" clId="{1397FCF6-02B5-7641-BE85-FD0D8A701B19}" dt="2021-11-10T00:44:04.493" v="971"/>
          <ac:inkMkLst>
            <pc:docMk/>
            <pc:sldMk cId="1080720871" sldId="289"/>
            <ac:inkMk id="162" creationId="{385A147C-794C-CE45-B06E-DDD4A6FB3658}"/>
          </ac:inkMkLst>
        </pc:inkChg>
        <pc:inkChg chg="del mod">
          <ac:chgData name="Mark Hanly" userId="67462bc7-2b51-4455-b2e7-b5f944a4684a" providerId="ADAL" clId="{1397FCF6-02B5-7641-BE85-FD0D8A701B19}" dt="2021-11-10T00:44:04.496" v="974"/>
          <ac:inkMkLst>
            <pc:docMk/>
            <pc:sldMk cId="1080720871" sldId="289"/>
            <ac:inkMk id="163" creationId="{87697769-D37A-7349-8A52-F81501AB7819}"/>
          </ac:inkMkLst>
        </pc:inkChg>
        <pc:inkChg chg="del mod">
          <ac:chgData name="Mark Hanly" userId="67462bc7-2b51-4455-b2e7-b5f944a4684a" providerId="ADAL" clId="{1397FCF6-02B5-7641-BE85-FD0D8A701B19}" dt="2021-11-10T00:44:04.424" v="870"/>
          <ac:inkMkLst>
            <pc:docMk/>
            <pc:sldMk cId="1080720871" sldId="289"/>
            <ac:inkMk id="164" creationId="{EE08D766-62BB-2D4F-AA6C-1B2A8BF57F76}"/>
          </ac:inkMkLst>
        </pc:inkChg>
        <pc:inkChg chg="del mod">
          <ac:chgData name="Mark Hanly" userId="67462bc7-2b51-4455-b2e7-b5f944a4684a" providerId="ADAL" clId="{1397FCF6-02B5-7641-BE85-FD0D8A701B19}" dt="2021-11-10T00:44:04.455" v="916"/>
          <ac:inkMkLst>
            <pc:docMk/>
            <pc:sldMk cId="1080720871" sldId="289"/>
            <ac:inkMk id="165" creationId="{E1318917-7125-F749-B12F-62E074F371A7}"/>
          </ac:inkMkLst>
        </pc:inkChg>
        <pc:inkChg chg="del mod">
          <ac:chgData name="Mark Hanly" userId="67462bc7-2b51-4455-b2e7-b5f944a4684a" providerId="ADAL" clId="{1397FCF6-02B5-7641-BE85-FD0D8A701B19}" dt="2021-11-10T00:44:04.473" v="943"/>
          <ac:inkMkLst>
            <pc:docMk/>
            <pc:sldMk cId="1080720871" sldId="289"/>
            <ac:inkMk id="166" creationId="{ACA53227-3CA5-E040-A1E2-C593F95BAE96}"/>
          </ac:inkMkLst>
        </pc:inkChg>
        <pc:inkChg chg="del mod">
          <ac:chgData name="Mark Hanly" userId="67462bc7-2b51-4455-b2e7-b5f944a4684a" providerId="ADAL" clId="{1397FCF6-02B5-7641-BE85-FD0D8A701B19}" dt="2021-11-10T00:44:04.444" v="900"/>
          <ac:inkMkLst>
            <pc:docMk/>
            <pc:sldMk cId="1080720871" sldId="289"/>
            <ac:inkMk id="168" creationId="{F0E4859F-A34A-6848-A0D5-232086D8E9D2}"/>
          </ac:inkMkLst>
        </pc:inkChg>
        <pc:inkChg chg="del mod">
          <ac:chgData name="Mark Hanly" userId="67462bc7-2b51-4455-b2e7-b5f944a4684a" providerId="ADAL" clId="{1397FCF6-02B5-7641-BE85-FD0D8A701B19}" dt="2021-11-10T00:44:04.465" v="930"/>
          <ac:inkMkLst>
            <pc:docMk/>
            <pc:sldMk cId="1080720871" sldId="289"/>
            <ac:inkMk id="169" creationId="{7AFB98E4-89A5-D040-ABD8-54E9DAE04138}"/>
          </ac:inkMkLst>
        </pc:inkChg>
        <pc:inkChg chg="del mod">
          <ac:chgData name="Mark Hanly" userId="67462bc7-2b51-4455-b2e7-b5f944a4684a" providerId="ADAL" clId="{1397FCF6-02B5-7641-BE85-FD0D8A701B19}" dt="2021-11-10T00:44:04.463" v="927"/>
          <ac:inkMkLst>
            <pc:docMk/>
            <pc:sldMk cId="1080720871" sldId="289"/>
            <ac:inkMk id="170" creationId="{A8DAF1ED-6193-5043-8A6F-66A23C3269EF}"/>
          </ac:inkMkLst>
        </pc:inkChg>
        <pc:inkChg chg="del mod">
          <ac:chgData name="Mark Hanly" userId="67462bc7-2b51-4455-b2e7-b5f944a4684a" providerId="ADAL" clId="{1397FCF6-02B5-7641-BE85-FD0D8A701B19}" dt="2021-11-10T00:44:04.496" v="975"/>
          <ac:inkMkLst>
            <pc:docMk/>
            <pc:sldMk cId="1080720871" sldId="289"/>
            <ac:inkMk id="171" creationId="{D3EEBA3E-D436-6049-A385-9A0C0FDAC392}"/>
          </ac:inkMkLst>
        </pc:inkChg>
        <pc:inkChg chg="del">
          <ac:chgData name="Mark Hanly" userId="67462bc7-2b51-4455-b2e7-b5f944a4684a" providerId="ADAL" clId="{1397FCF6-02B5-7641-BE85-FD0D8A701B19}" dt="2021-11-10T00:44:04.422" v="868"/>
          <ac:inkMkLst>
            <pc:docMk/>
            <pc:sldMk cId="1080720871" sldId="289"/>
            <ac:inkMk id="173" creationId="{20918D53-119B-4F48-A6B6-0B0ACB0A64FB}"/>
          </ac:inkMkLst>
        </pc:inkChg>
        <pc:inkChg chg="del mod">
          <ac:chgData name="Mark Hanly" userId="67462bc7-2b51-4455-b2e7-b5f944a4684a" providerId="ADAL" clId="{1397FCF6-02B5-7641-BE85-FD0D8A701B19}" dt="2021-11-10T00:44:04.430" v="879"/>
          <ac:inkMkLst>
            <pc:docMk/>
            <pc:sldMk cId="1080720871" sldId="289"/>
            <ac:inkMk id="175" creationId="{240655B8-F6AA-884F-834F-2BBB503B3631}"/>
          </ac:inkMkLst>
        </pc:inkChg>
        <pc:inkChg chg="del mod">
          <ac:chgData name="Mark Hanly" userId="67462bc7-2b51-4455-b2e7-b5f944a4684a" providerId="ADAL" clId="{1397FCF6-02B5-7641-BE85-FD0D8A701B19}" dt="2021-11-10T00:44:04.449" v="907"/>
          <ac:inkMkLst>
            <pc:docMk/>
            <pc:sldMk cId="1080720871" sldId="289"/>
            <ac:inkMk id="176" creationId="{2170DF64-91F1-8E44-873F-75BDFD390250}"/>
          </ac:inkMkLst>
        </pc:inkChg>
        <pc:inkChg chg="del mod">
          <ac:chgData name="Mark Hanly" userId="67462bc7-2b51-4455-b2e7-b5f944a4684a" providerId="ADAL" clId="{1397FCF6-02B5-7641-BE85-FD0D8A701B19}" dt="2021-11-10T00:44:04.484" v="956"/>
          <ac:inkMkLst>
            <pc:docMk/>
            <pc:sldMk cId="1080720871" sldId="289"/>
            <ac:inkMk id="177" creationId="{748022C4-8A30-284E-A5DB-63214DC980E6}"/>
          </ac:inkMkLst>
        </pc:inkChg>
        <pc:inkChg chg="del mod">
          <ac:chgData name="Mark Hanly" userId="67462bc7-2b51-4455-b2e7-b5f944a4684a" providerId="ADAL" clId="{1397FCF6-02B5-7641-BE85-FD0D8A701B19}" dt="2021-11-10T00:44:04.499" v="980"/>
          <ac:inkMkLst>
            <pc:docMk/>
            <pc:sldMk cId="1080720871" sldId="289"/>
            <ac:inkMk id="178" creationId="{B4887338-5BC5-6A48-AB22-94BB03063A35}"/>
          </ac:inkMkLst>
        </pc:inkChg>
        <pc:inkChg chg="del mod">
          <ac:chgData name="Mark Hanly" userId="67462bc7-2b51-4455-b2e7-b5f944a4684a" providerId="ADAL" clId="{1397FCF6-02B5-7641-BE85-FD0D8A701B19}" dt="2021-11-10T00:44:04.448" v="905"/>
          <ac:inkMkLst>
            <pc:docMk/>
            <pc:sldMk cId="1080720871" sldId="289"/>
            <ac:inkMk id="179" creationId="{B9802F2B-A06A-6F4F-8185-FD0C6C73E027}"/>
          </ac:inkMkLst>
        </pc:inkChg>
        <pc:inkChg chg="del mod">
          <ac:chgData name="Mark Hanly" userId="67462bc7-2b51-4455-b2e7-b5f944a4684a" providerId="ADAL" clId="{1397FCF6-02B5-7641-BE85-FD0D8A701B19}" dt="2021-11-10T00:44:04.467" v="933"/>
          <ac:inkMkLst>
            <pc:docMk/>
            <pc:sldMk cId="1080720871" sldId="289"/>
            <ac:inkMk id="180" creationId="{7ADC5808-6FB2-724C-8FB3-05871ECB2AD2}"/>
          </ac:inkMkLst>
        </pc:inkChg>
        <pc:inkChg chg="del">
          <ac:chgData name="Mark Hanly" userId="67462bc7-2b51-4455-b2e7-b5f944a4684a" providerId="ADAL" clId="{1397FCF6-02B5-7641-BE85-FD0D8A701B19}" dt="2021-11-10T00:44:04.417" v="860"/>
          <ac:inkMkLst>
            <pc:docMk/>
            <pc:sldMk cId="1080720871" sldId="289"/>
            <ac:inkMk id="182" creationId="{6C0D0605-1F81-D845-9B3B-32837B0BE606}"/>
          </ac:inkMkLst>
        </pc:inkChg>
        <pc:inkChg chg="del mod">
          <ac:chgData name="Mark Hanly" userId="67462bc7-2b51-4455-b2e7-b5f944a4684a" providerId="ADAL" clId="{1397FCF6-02B5-7641-BE85-FD0D8A701B19}" dt="2021-11-10T00:44:04.436" v="888"/>
          <ac:inkMkLst>
            <pc:docMk/>
            <pc:sldMk cId="1080720871" sldId="289"/>
            <ac:inkMk id="183" creationId="{08C5AE4A-F75E-BD43-9CE9-2E2C730F3963}"/>
          </ac:inkMkLst>
        </pc:inkChg>
        <pc:inkChg chg="del mod">
          <ac:chgData name="Mark Hanly" userId="67462bc7-2b51-4455-b2e7-b5f944a4684a" providerId="ADAL" clId="{1397FCF6-02B5-7641-BE85-FD0D8A701B19}" dt="2021-11-10T00:44:04.437" v="890"/>
          <ac:inkMkLst>
            <pc:docMk/>
            <pc:sldMk cId="1080720871" sldId="289"/>
            <ac:inkMk id="184" creationId="{6471E04E-B873-F84B-9C5E-CEDF4FADDEC9}"/>
          </ac:inkMkLst>
        </pc:inkChg>
        <pc:inkChg chg="del mod">
          <ac:chgData name="Mark Hanly" userId="67462bc7-2b51-4455-b2e7-b5f944a4684a" providerId="ADAL" clId="{1397FCF6-02B5-7641-BE85-FD0D8A701B19}" dt="2021-11-10T00:44:04.461" v="924"/>
          <ac:inkMkLst>
            <pc:docMk/>
            <pc:sldMk cId="1080720871" sldId="289"/>
            <ac:inkMk id="185" creationId="{5D7637D8-AD00-A749-89DF-9AE6BB5D19D2}"/>
          </ac:inkMkLst>
        </pc:inkChg>
        <pc:inkChg chg="del mod">
          <ac:chgData name="Mark Hanly" userId="67462bc7-2b51-4455-b2e7-b5f944a4684a" providerId="ADAL" clId="{1397FCF6-02B5-7641-BE85-FD0D8A701B19}" dt="2021-11-10T00:44:04.494" v="972"/>
          <ac:inkMkLst>
            <pc:docMk/>
            <pc:sldMk cId="1080720871" sldId="289"/>
            <ac:inkMk id="186" creationId="{3DD6E933-156F-2245-9488-DD64793CD542}"/>
          </ac:inkMkLst>
        </pc:inkChg>
        <pc:inkChg chg="del mod">
          <ac:chgData name="Mark Hanly" userId="67462bc7-2b51-4455-b2e7-b5f944a4684a" providerId="ADAL" clId="{1397FCF6-02B5-7641-BE85-FD0D8A701B19}" dt="2021-11-10T00:44:04.419" v="864"/>
          <ac:inkMkLst>
            <pc:docMk/>
            <pc:sldMk cId="1080720871" sldId="289"/>
            <ac:inkMk id="187" creationId="{193F9A1A-1A62-8F42-8FBE-5F5A753F8DE0}"/>
          </ac:inkMkLst>
        </pc:inkChg>
        <pc:inkChg chg="del mod">
          <ac:chgData name="Mark Hanly" userId="67462bc7-2b51-4455-b2e7-b5f944a4684a" providerId="ADAL" clId="{1397FCF6-02B5-7641-BE85-FD0D8A701B19}" dt="2021-11-10T00:44:04.440" v="895"/>
          <ac:inkMkLst>
            <pc:docMk/>
            <pc:sldMk cId="1080720871" sldId="289"/>
            <ac:inkMk id="188" creationId="{7CE455EF-32ED-7F40-98A5-3F399A7B9CB6}"/>
          </ac:inkMkLst>
        </pc:inkChg>
        <pc:inkChg chg="del mod">
          <ac:chgData name="Mark Hanly" userId="67462bc7-2b51-4455-b2e7-b5f944a4684a" providerId="ADAL" clId="{1397FCF6-02B5-7641-BE85-FD0D8A701B19}" dt="2021-11-10T00:44:04.462" v="925"/>
          <ac:inkMkLst>
            <pc:docMk/>
            <pc:sldMk cId="1080720871" sldId="289"/>
            <ac:inkMk id="189" creationId="{4F05DBAE-4BB7-704A-B4B3-959BB96B24FA}"/>
          </ac:inkMkLst>
        </pc:inkChg>
        <pc:inkChg chg="del mod">
          <ac:chgData name="Mark Hanly" userId="67462bc7-2b51-4455-b2e7-b5f944a4684a" providerId="ADAL" clId="{1397FCF6-02B5-7641-BE85-FD0D8A701B19}" dt="2021-11-10T00:44:04.492" v="969"/>
          <ac:inkMkLst>
            <pc:docMk/>
            <pc:sldMk cId="1080720871" sldId="289"/>
            <ac:inkMk id="190" creationId="{9EB6F8CC-48E1-B14F-B616-D12E870E4222}"/>
          </ac:inkMkLst>
        </pc:inkChg>
        <pc:inkChg chg="del">
          <ac:chgData name="Mark Hanly" userId="67462bc7-2b51-4455-b2e7-b5f944a4684a" providerId="ADAL" clId="{1397FCF6-02B5-7641-BE85-FD0D8A701B19}" dt="2021-11-10T00:44:04.416" v="859"/>
          <ac:inkMkLst>
            <pc:docMk/>
            <pc:sldMk cId="1080720871" sldId="289"/>
            <ac:inkMk id="191" creationId="{02588E8F-4164-AC46-A378-31DD564D1D51}"/>
          </ac:inkMkLst>
        </pc:inkChg>
        <pc:inkChg chg="del mod">
          <ac:chgData name="Mark Hanly" userId="67462bc7-2b51-4455-b2e7-b5f944a4684a" providerId="ADAL" clId="{1397FCF6-02B5-7641-BE85-FD0D8A701B19}" dt="2021-11-10T00:44:04.418" v="862"/>
          <ac:inkMkLst>
            <pc:docMk/>
            <pc:sldMk cId="1080720871" sldId="289"/>
            <ac:inkMk id="192" creationId="{4F0625DB-9AE1-004D-9830-3066085909D0}"/>
          </ac:inkMkLst>
        </pc:inkChg>
        <pc:inkChg chg="del mod">
          <ac:chgData name="Mark Hanly" userId="67462bc7-2b51-4455-b2e7-b5f944a4684a" providerId="ADAL" clId="{1397FCF6-02B5-7641-BE85-FD0D8A701B19}" dt="2021-11-10T00:44:04.438" v="892"/>
          <ac:inkMkLst>
            <pc:docMk/>
            <pc:sldMk cId="1080720871" sldId="289"/>
            <ac:inkMk id="193" creationId="{BB83F878-EFFA-E240-87C8-2523564917F5}"/>
          </ac:inkMkLst>
        </pc:inkChg>
        <pc:inkChg chg="del mod">
          <ac:chgData name="Mark Hanly" userId="67462bc7-2b51-4455-b2e7-b5f944a4684a" providerId="ADAL" clId="{1397FCF6-02B5-7641-BE85-FD0D8A701B19}" dt="2021-11-10T00:44:04.503" v="985"/>
          <ac:inkMkLst>
            <pc:docMk/>
            <pc:sldMk cId="1080720871" sldId="289"/>
            <ac:inkMk id="196" creationId="{0C30D2F2-ED93-FF47-A605-2C4735A528E0}"/>
          </ac:inkMkLst>
        </pc:inkChg>
        <pc:inkChg chg="del mod">
          <ac:chgData name="Mark Hanly" userId="67462bc7-2b51-4455-b2e7-b5f944a4684a" providerId="ADAL" clId="{1397FCF6-02B5-7641-BE85-FD0D8A701B19}" dt="2021-11-10T00:44:04.429" v="878"/>
          <ac:inkMkLst>
            <pc:docMk/>
            <pc:sldMk cId="1080720871" sldId="289"/>
            <ac:inkMk id="197" creationId="{EDD46272-24A1-5843-BACA-90146B73F49D}"/>
          </ac:inkMkLst>
        </pc:inkChg>
        <pc:inkChg chg="del mod">
          <ac:chgData name="Mark Hanly" userId="67462bc7-2b51-4455-b2e7-b5f944a4684a" providerId="ADAL" clId="{1397FCF6-02B5-7641-BE85-FD0D8A701B19}" dt="2021-11-10T00:44:04.433" v="884"/>
          <ac:inkMkLst>
            <pc:docMk/>
            <pc:sldMk cId="1080720871" sldId="289"/>
            <ac:inkMk id="198" creationId="{98AB6803-A1FF-AE44-A719-C1E562063C82}"/>
          </ac:inkMkLst>
        </pc:inkChg>
        <pc:inkChg chg="del mod">
          <ac:chgData name="Mark Hanly" userId="67462bc7-2b51-4455-b2e7-b5f944a4684a" providerId="ADAL" clId="{1397FCF6-02B5-7641-BE85-FD0D8A701B19}" dt="2021-11-10T00:44:04.451" v="910"/>
          <ac:inkMkLst>
            <pc:docMk/>
            <pc:sldMk cId="1080720871" sldId="289"/>
            <ac:inkMk id="200" creationId="{9ECAD291-EB25-514B-9189-30C98078BF81}"/>
          </ac:inkMkLst>
        </pc:inkChg>
        <pc:inkChg chg="del mod">
          <ac:chgData name="Mark Hanly" userId="67462bc7-2b51-4455-b2e7-b5f944a4684a" providerId="ADAL" clId="{1397FCF6-02B5-7641-BE85-FD0D8A701B19}" dt="2021-11-10T00:44:04.486" v="960"/>
          <ac:inkMkLst>
            <pc:docMk/>
            <pc:sldMk cId="1080720871" sldId="289"/>
            <ac:inkMk id="201" creationId="{06CD924A-D61E-514D-961C-E2A5D2A09690}"/>
          </ac:inkMkLst>
        </pc:inkChg>
        <pc:inkChg chg="del">
          <ac:chgData name="Mark Hanly" userId="67462bc7-2b51-4455-b2e7-b5f944a4684a" providerId="ADAL" clId="{1397FCF6-02B5-7641-BE85-FD0D8A701B19}" dt="2021-11-10T00:44:04.412" v="853"/>
          <ac:inkMkLst>
            <pc:docMk/>
            <pc:sldMk cId="1080720871" sldId="289"/>
            <ac:inkMk id="203" creationId="{B388FD27-4EAD-9943-AB48-202AB92EF414}"/>
          </ac:inkMkLst>
        </pc:inkChg>
        <pc:inkChg chg="del mod">
          <ac:chgData name="Mark Hanly" userId="67462bc7-2b51-4455-b2e7-b5f944a4684a" providerId="ADAL" clId="{1397FCF6-02B5-7641-BE85-FD0D8A701B19}" dt="2021-11-10T00:44:04.472" v="941"/>
          <ac:inkMkLst>
            <pc:docMk/>
            <pc:sldMk cId="1080720871" sldId="289"/>
            <ac:inkMk id="204" creationId="{FD09F3D9-1656-9E49-A204-A7BC8168B7B9}"/>
          </ac:inkMkLst>
        </pc:inkChg>
        <pc:inkChg chg="del mod">
          <ac:chgData name="Mark Hanly" userId="67462bc7-2b51-4455-b2e7-b5f944a4684a" providerId="ADAL" clId="{1397FCF6-02B5-7641-BE85-FD0D8A701B19}" dt="2021-11-10T00:44:04.474" v="945"/>
          <ac:inkMkLst>
            <pc:docMk/>
            <pc:sldMk cId="1080720871" sldId="289"/>
            <ac:inkMk id="205" creationId="{6C47E9F9-9949-3242-93CF-0158221CF53B}"/>
          </ac:inkMkLst>
        </pc:inkChg>
        <pc:inkChg chg="del">
          <ac:chgData name="Mark Hanly" userId="67462bc7-2b51-4455-b2e7-b5f944a4684a" providerId="ADAL" clId="{1397FCF6-02B5-7641-BE85-FD0D8A701B19}" dt="2021-11-10T00:44:04.416" v="858"/>
          <ac:inkMkLst>
            <pc:docMk/>
            <pc:sldMk cId="1080720871" sldId="289"/>
            <ac:inkMk id="207" creationId="{8ADBEE76-FE49-3A41-8A92-D7E952E55B01}"/>
          </ac:inkMkLst>
        </pc:inkChg>
        <pc:inkChg chg="del mod">
          <ac:chgData name="Mark Hanly" userId="67462bc7-2b51-4455-b2e7-b5f944a4684a" providerId="ADAL" clId="{1397FCF6-02B5-7641-BE85-FD0D8A701B19}" dt="2021-11-10T00:44:04.433" v="883"/>
          <ac:inkMkLst>
            <pc:docMk/>
            <pc:sldMk cId="1080720871" sldId="289"/>
            <ac:inkMk id="208" creationId="{67386861-5AC7-424D-8DD2-6775C6345196}"/>
          </ac:inkMkLst>
        </pc:inkChg>
        <pc:inkChg chg="del mod">
          <ac:chgData name="Mark Hanly" userId="67462bc7-2b51-4455-b2e7-b5f944a4684a" providerId="ADAL" clId="{1397FCF6-02B5-7641-BE85-FD0D8A701B19}" dt="2021-11-10T00:44:04.497" v="976"/>
          <ac:inkMkLst>
            <pc:docMk/>
            <pc:sldMk cId="1080720871" sldId="289"/>
            <ac:inkMk id="209" creationId="{B2F70CD0-CD84-0945-9981-98F58798E8EF}"/>
          </ac:inkMkLst>
        </pc:inkChg>
        <pc:inkChg chg="del mod">
          <ac:chgData name="Mark Hanly" userId="67462bc7-2b51-4455-b2e7-b5f944a4684a" providerId="ADAL" clId="{1397FCF6-02B5-7641-BE85-FD0D8A701B19}" dt="2021-11-10T00:44:04.423" v="869"/>
          <ac:inkMkLst>
            <pc:docMk/>
            <pc:sldMk cId="1080720871" sldId="289"/>
            <ac:inkMk id="210" creationId="{7E42F43F-0690-7840-BF82-5931E07ABB37}"/>
          </ac:inkMkLst>
        </pc:inkChg>
        <pc:inkChg chg="del mod">
          <ac:chgData name="Mark Hanly" userId="67462bc7-2b51-4455-b2e7-b5f944a4684a" providerId="ADAL" clId="{1397FCF6-02B5-7641-BE85-FD0D8A701B19}" dt="2021-11-10T00:44:04.459" v="921"/>
          <ac:inkMkLst>
            <pc:docMk/>
            <pc:sldMk cId="1080720871" sldId="289"/>
            <ac:inkMk id="211" creationId="{AD55E189-692D-6F41-AF08-AA8DABED43DF}"/>
          </ac:inkMkLst>
        </pc:inkChg>
        <pc:inkChg chg="del">
          <ac:chgData name="Mark Hanly" userId="67462bc7-2b51-4455-b2e7-b5f944a4684a" providerId="ADAL" clId="{1397FCF6-02B5-7641-BE85-FD0D8A701B19}" dt="2021-11-10T00:44:04.443" v="899"/>
          <ac:inkMkLst>
            <pc:docMk/>
            <pc:sldMk cId="1080720871" sldId="289"/>
            <ac:inkMk id="213" creationId="{59B94C67-24B2-7743-9A80-A604B8A7CF76}"/>
          </ac:inkMkLst>
        </pc:inkChg>
        <pc:inkChg chg="del">
          <ac:chgData name="Mark Hanly" userId="67462bc7-2b51-4455-b2e7-b5f944a4684a" providerId="ADAL" clId="{1397FCF6-02B5-7641-BE85-FD0D8A701B19}" dt="2021-11-10T00:44:04.435" v="886"/>
          <ac:inkMkLst>
            <pc:docMk/>
            <pc:sldMk cId="1080720871" sldId="289"/>
            <ac:inkMk id="214" creationId="{26B3B7FF-E222-804F-838D-A08A1A72936B}"/>
          </ac:inkMkLst>
        </pc:inkChg>
        <pc:inkChg chg="del mod">
          <ac:chgData name="Mark Hanly" userId="67462bc7-2b51-4455-b2e7-b5f944a4684a" providerId="ADAL" clId="{1397FCF6-02B5-7641-BE85-FD0D8A701B19}" dt="2021-11-10T00:44:04.464" v="929"/>
          <ac:inkMkLst>
            <pc:docMk/>
            <pc:sldMk cId="1080720871" sldId="289"/>
            <ac:inkMk id="215" creationId="{D01F4DA5-95A0-E84C-B2D6-1D71E13B99AC}"/>
          </ac:inkMkLst>
        </pc:inkChg>
        <pc:inkChg chg="del mod">
          <ac:chgData name="Mark Hanly" userId="67462bc7-2b51-4455-b2e7-b5f944a4684a" providerId="ADAL" clId="{1397FCF6-02B5-7641-BE85-FD0D8A701B19}" dt="2021-11-10T00:44:04.453" v="913"/>
          <ac:inkMkLst>
            <pc:docMk/>
            <pc:sldMk cId="1080720871" sldId="289"/>
            <ac:inkMk id="216" creationId="{486A3802-0234-4D49-9A39-F86550A69683}"/>
          </ac:inkMkLst>
        </pc:inkChg>
        <pc:inkChg chg="del mod">
          <ac:chgData name="Mark Hanly" userId="67462bc7-2b51-4455-b2e7-b5f944a4684a" providerId="ADAL" clId="{1397FCF6-02B5-7641-BE85-FD0D8A701B19}" dt="2021-11-10T00:44:04.470" v="937"/>
          <ac:inkMkLst>
            <pc:docMk/>
            <pc:sldMk cId="1080720871" sldId="289"/>
            <ac:inkMk id="217" creationId="{6C3F5415-2199-BE40-B894-C2AC32F33CD5}"/>
          </ac:inkMkLst>
        </pc:inkChg>
        <pc:inkChg chg="del">
          <ac:chgData name="Mark Hanly" userId="67462bc7-2b51-4455-b2e7-b5f944a4684a" providerId="ADAL" clId="{1397FCF6-02B5-7641-BE85-FD0D8A701B19}" dt="2021-11-10T00:44:04.414" v="856"/>
          <ac:inkMkLst>
            <pc:docMk/>
            <pc:sldMk cId="1080720871" sldId="289"/>
            <ac:inkMk id="218" creationId="{72990913-73B5-7548-977A-D9C087996BDB}"/>
          </ac:inkMkLst>
        </pc:inkChg>
        <pc:inkChg chg="del mod">
          <ac:chgData name="Mark Hanly" userId="67462bc7-2b51-4455-b2e7-b5f944a4684a" providerId="ADAL" clId="{1397FCF6-02B5-7641-BE85-FD0D8A701B19}" dt="2021-11-10T00:44:04.460" v="923"/>
          <ac:inkMkLst>
            <pc:docMk/>
            <pc:sldMk cId="1080720871" sldId="289"/>
            <ac:inkMk id="219" creationId="{23654D29-FC90-F74F-9C87-DC657E85CD36}"/>
          </ac:inkMkLst>
        </pc:inkChg>
        <pc:inkChg chg="del mod">
          <ac:chgData name="Mark Hanly" userId="67462bc7-2b51-4455-b2e7-b5f944a4684a" providerId="ADAL" clId="{1397FCF6-02B5-7641-BE85-FD0D8A701B19}" dt="2021-11-10T00:44:04.493" v="970"/>
          <ac:inkMkLst>
            <pc:docMk/>
            <pc:sldMk cId="1080720871" sldId="289"/>
            <ac:inkMk id="220" creationId="{BE542960-30F8-484B-9CB6-1B9CF4BCFCA1}"/>
          </ac:inkMkLst>
        </pc:inkChg>
        <pc:inkChg chg="del mod">
          <ac:chgData name="Mark Hanly" userId="67462bc7-2b51-4455-b2e7-b5f944a4684a" providerId="ADAL" clId="{1397FCF6-02B5-7641-BE85-FD0D8A701B19}" dt="2021-11-10T00:44:04.418" v="861"/>
          <ac:inkMkLst>
            <pc:docMk/>
            <pc:sldMk cId="1080720871" sldId="289"/>
            <ac:inkMk id="221" creationId="{3A8947F4-B043-BE4F-90A2-5883BB7EDDBB}"/>
          </ac:inkMkLst>
        </pc:inkChg>
        <pc:inkChg chg="del">
          <ac:chgData name="Mark Hanly" userId="67462bc7-2b51-4455-b2e7-b5f944a4684a" providerId="ADAL" clId="{1397FCF6-02B5-7641-BE85-FD0D8A701B19}" dt="2021-11-10T00:44:04.421" v="867"/>
          <ac:inkMkLst>
            <pc:docMk/>
            <pc:sldMk cId="1080720871" sldId="289"/>
            <ac:inkMk id="223" creationId="{C04FE5C4-2B9E-554C-A98B-1D6891A2DACE}"/>
          </ac:inkMkLst>
        </pc:inkChg>
        <pc:inkChg chg="del mod">
          <ac:chgData name="Mark Hanly" userId="67462bc7-2b51-4455-b2e7-b5f944a4684a" providerId="ADAL" clId="{1397FCF6-02B5-7641-BE85-FD0D8A701B19}" dt="2021-11-10T00:44:04.440" v="894"/>
          <ac:inkMkLst>
            <pc:docMk/>
            <pc:sldMk cId="1080720871" sldId="289"/>
            <ac:inkMk id="224" creationId="{CDCC2716-E221-E745-8B3C-C40251AB8F6E}"/>
          </ac:inkMkLst>
        </pc:inkChg>
        <pc:inkChg chg="del mod">
          <ac:chgData name="Mark Hanly" userId="67462bc7-2b51-4455-b2e7-b5f944a4684a" providerId="ADAL" clId="{1397FCF6-02B5-7641-BE85-FD0D8A701B19}" dt="2021-11-10T00:44:04.466" v="932"/>
          <ac:inkMkLst>
            <pc:docMk/>
            <pc:sldMk cId="1080720871" sldId="289"/>
            <ac:inkMk id="225" creationId="{4790895C-BBEF-A844-A13E-F9A536B52418}"/>
          </ac:inkMkLst>
        </pc:inkChg>
        <pc:inkChg chg="del mod">
          <ac:chgData name="Mark Hanly" userId="67462bc7-2b51-4455-b2e7-b5f944a4684a" providerId="ADAL" clId="{1397FCF6-02B5-7641-BE85-FD0D8A701B19}" dt="2021-11-10T00:44:04.499" v="979"/>
          <ac:inkMkLst>
            <pc:docMk/>
            <pc:sldMk cId="1080720871" sldId="289"/>
            <ac:inkMk id="226" creationId="{86860199-2112-1F4D-A042-37E4CB8039C2}"/>
          </ac:inkMkLst>
        </pc:inkChg>
        <pc:inkChg chg="del mod">
          <ac:chgData name="Mark Hanly" userId="67462bc7-2b51-4455-b2e7-b5f944a4684a" providerId="ADAL" clId="{1397FCF6-02B5-7641-BE85-FD0D8A701B19}" dt="2021-11-10T00:44:04.424" v="871"/>
          <ac:inkMkLst>
            <pc:docMk/>
            <pc:sldMk cId="1080720871" sldId="289"/>
            <ac:inkMk id="227" creationId="{69398A00-E2E4-FE4E-AA4B-28D2358C9E19}"/>
          </ac:inkMkLst>
        </pc:inkChg>
        <pc:inkChg chg="del mod">
          <ac:chgData name="Mark Hanly" userId="67462bc7-2b51-4455-b2e7-b5f944a4684a" providerId="ADAL" clId="{1397FCF6-02B5-7641-BE85-FD0D8A701B19}" dt="2021-11-10T00:44:04.442" v="897"/>
          <ac:inkMkLst>
            <pc:docMk/>
            <pc:sldMk cId="1080720871" sldId="289"/>
            <ac:inkMk id="228" creationId="{CF0A839D-7ADD-B247-8F15-C922AFC933E7}"/>
          </ac:inkMkLst>
        </pc:inkChg>
        <pc:inkChg chg="del mod">
          <ac:chgData name="Mark Hanly" userId="67462bc7-2b51-4455-b2e7-b5f944a4684a" providerId="ADAL" clId="{1397FCF6-02B5-7641-BE85-FD0D8A701B19}" dt="2021-11-10T00:44:04.470" v="938"/>
          <ac:inkMkLst>
            <pc:docMk/>
            <pc:sldMk cId="1080720871" sldId="289"/>
            <ac:inkMk id="229" creationId="{D472B5FC-D2F3-044D-AFAA-4662686D305E}"/>
          </ac:inkMkLst>
        </pc:inkChg>
        <pc:inkChg chg="del mod">
          <ac:chgData name="Mark Hanly" userId="67462bc7-2b51-4455-b2e7-b5f944a4684a" providerId="ADAL" clId="{1397FCF6-02B5-7641-BE85-FD0D8A701B19}" dt="2021-11-10T00:44:04.490" v="966"/>
          <ac:inkMkLst>
            <pc:docMk/>
            <pc:sldMk cId="1080720871" sldId="289"/>
            <ac:inkMk id="230" creationId="{AEE72061-3DF2-1C4D-A391-CEEC05AEE341}"/>
          </ac:inkMkLst>
        </pc:inkChg>
        <pc:inkChg chg="del">
          <ac:chgData name="Mark Hanly" userId="67462bc7-2b51-4455-b2e7-b5f944a4684a" providerId="ADAL" clId="{1397FCF6-02B5-7641-BE85-FD0D8A701B19}" dt="2021-11-10T00:44:04.426" v="874"/>
          <ac:inkMkLst>
            <pc:docMk/>
            <pc:sldMk cId="1080720871" sldId="289"/>
            <ac:inkMk id="231" creationId="{F0A9DFC3-35C2-4349-82F8-9C4F886F5858}"/>
          </ac:inkMkLst>
        </pc:inkChg>
        <pc:inkChg chg="del mod">
          <ac:chgData name="Mark Hanly" userId="67462bc7-2b51-4455-b2e7-b5f944a4684a" providerId="ADAL" clId="{1397FCF6-02B5-7641-BE85-FD0D8A701B19}" dt="2021-11-10T00:44:04.459" v="922"/>
          <ac:inkMkLst>
            <pc:docMk/>
            <pc:sldMk cId="1080720871" sldId="289"/>
            <ac:inkMk id="232" creationId="{AB004BF1-5887-D64F-9C34-6A9E876C7A88}"/>
          </ac:inkMkLst>
        </pc:inkChg>
        <pc:inkChg chg="del mod">
          <ac:chgData name="Mark Hanly" userId="67462bc7-2b51-4455-b2e7-b5f944a4684a" providerId="ADAL" clId="{1397FCF6-02B5-7641-BE85-FD0D8A701B19}" dt="2021-11-10T00:44:04.476" v="947"/>
          <ac:inkMkLst>
            <pc:docMk/>
            <pc:sldMk cId="1080720871" sldId="289"/>
            <ac:inkMk id="233" creationId="{CBCAB706-B33D-F24C-81D4-7A4F968EFA27}"/>
          </ac:inkMkLst>
        </pc:inkChg>
        <pc:inkChg chg="del mod">
          <ac:chgData name="Mark Hanly" userId="67462bc7-2b51-4455-b2e7-b5f944a4684a" providerId="ADAL" clId="{1397FCF6-02B5-7641-BE85-FD0D8A701B19}" dt="2021-11-10T00:44:04.447" v="904"/>
          <ac:inkMkLst>
            <pc:docMk/>
            <pc:sldMk cId="1080720871" sldId="289"/>
            <ac:inkMk id="234" creationId="{E13BEC3B-B98F-4F48-A327-4E03802B0364}"/>
          </ac:inkMkLst>
        </pc:inkChg>
        <pc:inkChg chg="del mod">
          <ac:chgData name="Mark Hanly" userId="67462bc7-2b51-4455-b2e7-b5f944a4684a" providerId="ADAL" clId="{1397FCF6-02B5-7641-BE85-FD0D8A701B19}" dt="2021-11-10T00:44:04.477" v="949"/>
          <ac:inkMkLst>
            <pc:docMk/>
            <pc:sldMk cId="1080720871" sldId="289"/>
            <ac:inkMk id="235" creationId="{EB6005D0-667D-C549-8455-E27D68306C5D}"/>
          </ac:inkMkLst>
        </pc:inkChg>
        <pc:inkChg chg="del mod">
          <ac:chgData name="Mark Hanly" userId="67462bc7-2b51-4455-b2e7-b5f944a4684a" providerId="ADAL" clId="{1397FCF6-02B5-7641-BE85-FD0D8A701B19}" dt="2021-11-10T00:44:04.446" v="903"/>
          <ac:inkMkLst>
            <pc:docMk/>
            <pc:sldMk cId="1080720871" sldId="289"/>
            <ac:inkMk id="236" creationId="{5DE87A17-8EF4-3645-B3F2-97A40D137EAF}"/>
          </ac:inkMkLst>
        </pc:inkChg>
        <pc:inkChg chg="del mod">
          <ac:chgData name="Mark Hanly" userId="67462bc7-2b51-4455-b2e7-b5f944a4684a" providerId="ADAL" clId="{1397FCF6-02B5-7641-BE85-FD0D8A701B19}" dt="2021-11-10T00:44:04.441" v="896"/>
          <ac:inkMkLst>
            <pc:docMk/>
            <pc:sldMk cId="1080720871" sldId="289"/>
            <ac:inkMk id="237" creationId="{48E932DF-3D4A-D94D-81E3-07002DDBD6C6}"/>
          </ac:inkMkLst>
        </pc:inkChg>
        <pc:inkChg chg="del mod">
          <ac:chgData name="Mark Hanly" userId="67462bc7-2b51-4455-b2e7-b5f944a4684a" providerId="ADAL" clId="{1397FCF6-02B5-7641-BE85-FD0D8A701B19}" dt="2021-11-10T00:44:04.453" v="912"/>
          <ac:inkMkLst>
            <pc:docMk/>
            <pc:sldMk cId="1080720871" sldId="289"/>
            <ac:inkMk id="238" creationId="{3E3D04A8-B9A1-BC49-8074-3E1C105AB13B}"/>
          </ac:inkMkLst>
        </pc:inkChg>
        <pc:inkChg chg="del mod">
          <ac:chgData name="Mark Hanly" userId="67462bc7-2b51-4455-b2e7-b5f944a4684a" providerId="ADAL" clId="{1397FCF6-02B5-7641-BE85-FD0D8A701B19}" dt="2021-11-10T00:44:04.450" v="908"/>
          <ac:inkMkLst>
            <pc:docMk/>
            <pc:sldMk cId="1080720871" sldId="289"/>
            <ac:inkMk id="239" creationId="{5770F364-0C27-604E-9339-77A8F101CA5D}"/>
          </ac:inkMkLst>
        </pc:inkChg>
        <pc:inkChg chg="del mod">
          <ac:chgData name="Mark Hanly" userId="67462bc7-2b51-4455-b2e7-b5f944a4684a" providerId="ADAL" clId="{1397FCF6-02B5-7641-BE85-FD0D8A701B19}" dt="2021-11-10T00:44:04.485" v="957"/>
          <ac:inkMkLst>
            <pc:docMk/>
            <pc:sldMk cId="1080720871" sldId="289"/>
            <ac:inkMk id="240" creationId="{1C996E87-13AA-FD4C-84F5-71915D6909B2}"/>
          </ac:inkMkLst>
        </pc:inkChg>
        <pc:inkChg chg="del mod">
          <ac:chgData name="Mark Hanly" userId="67462bc7-2b51-4455-b2e7-b5f944a4684a" providerId="ADAL" clId="{1397FCF6-02B5-7641-BE85-FD0D8A701B19}" dt="2021-11-10T00:44:04.500" v="981"/>
          <ac:inkMkLst>
            <pc:docMk/>
            <pc:sldMk cId="1080720871" sldId="289"/>
            <ac:inkMk id="241" creationId="{E279BA73-4EE1-BD45-967E-114F7D03DA65}"/>
          </ac:inkMkLst>
        </pc:inkChg>
        <pc:inkChg chg="del">
          <ac:chgData name="Mark Hanly" userId="67462bc7-2b51-4455-b2e7-b5f944a4684a" providerId="ADAL" clId="{1397FCF6-02B5-7641-BE85-FD0D8A701B19}" dt="2021-11-10T00:44:04.414" v="855"/>
          <ac:inkMkLst>
            <pc:docMk/>
            <pc:sldMk cId="1080720871" sldId="289"/>
            <ac:inkMk id="242" creationId="{7B642FDE-B8CB-E140-9D06-18D42490208E}"/>
          </ac:inkMkLst>
        </pc:inkChg>
        <pc:inkChg chg="del">
          <ac:chgData name="Mark Hanly" userId="67462bc7-2b51-4455-b2e7-b5f944a4684a" providerId="ADAL" clId="{1397FCF6-02B5-7641-BE85-FD0D8A701B19}" dt="2021-11-10T00:44:04.431" v="881"/>
          <ac:inkMkLst>
            <pc:docMk/>
            <pc:sldMk cId="1080720871" sldId="289"/>
            <ac:inkMk id="246" creationId="{4FCFAB73-879E-574D-AC0F-3825C6AA55CA}"/>
          </ac:inkMkLst>
        </pc:inkChg>
        <pc:inkChg chg="del mod">
          <ac:chgData name="Mark Hanly" userId="67462bc7-2b51-4455-b2e7-b5f944a4684a" providerId="ADAL" clId="{1397FCF6-02B5-7641-BE85-FD0D8A701B19}" dt="2021-11-10T00:44:04.501" v="982"/>
          <ac:inkMkLst>
            <pc:docMk/>
            <pc:sldMk cId="1080720871" sldId="289"/>
            <ac:inkMk id="247" creationId="{D9ED0446-647F-C440-855C-D6B707A2D967}"/>
          </ac:inkMkLst>
        </pc:inkChg>
        <pc:inkChg chg="del mod">
          <ac:chgData name="Mark Hanly" userId="67462bc7-2b51-4455-b2e7-b5f944a4684a" providerId="ADAL" clId="{1397FCF6-02B5-7641-BE85-FD0D8A701B19}" dt="2021-11-10T00:44:04.462" v="926"/>
          <ac:inkMkLst>
            <pc:docMk/>
            <pc:sldMk cId="1080720871" sldId="289"/>
            <ac:inkMk id="248" creationId="{02C00389-9207-DB43-B3BE-3CC7A0ADEE7C}"/>
          </ac:inkMkLst>
        </pc:inkChg>
        <pc:inkChg chg="del">
          <ac:chgData name="Mark Hanly" userId="67462bc7-2b51-4455-b2e7-b5f944a4684a" providerId="ADAL" clId="{1397FCF6-02B5-7641-BE85-FD0D8A701B19}" dt="2021-11-10T00:44:04.421" v="866"/>
          <ac:inkMkLst>
            <pc:docMk/>
            <pc:sldMk cId="1080720871" sldId="289"/>
            <ac:inkMk id="250" creationId="{81BC6171-6704-CF40-BD70-C28533C79A7E}"/>
          </ac:inkMkLst>
        </pc:inkChg>
        <pc:inkChg chg="del">
          <ac:chgData name="Mark Hanly" userId="67462bc7-2b51-4455-b2e7-b5f944a4684a" providerId="ADAL" clId="{1397FCF6-02B5-7641-BE85-FD0D8A701B19}" dt="2021-11-10T00:44:04.455" v="915"/>
          <ac:inkMkLst>
            <pc:docMk/>
            <pc:sldMk cId="1080720871" sldId="289"/>
            <ac:inkMk id="251" creationId="{4D5D13BE-5555-B64E-957E-EF9C47F4E143}"/>
          </ac:inkMkLst>
        </pc:inkChg>
        <pc:inkChg chg="del">
          <ac:chgData name="Mark Hanly" userId="67462bc7-2b51-4455-b2e7-b5f944a4684a" providerId="ADAL" clId="{1397FCF6-02B5-7641-BE85-FD0D8A701B19}" dt="2021-11-10T00:44:04.432" v="882"/>
          <ac:inkMkLst>
            <pc:docMk/>
            <pc:sldMk cId="1080720871" sldId="289"/>
            <ac:inkMk id="252" creationId="{6D34350F-EC84-B14B-988A-9A15845E8C18}"/>
          </ac:inkMkLst>
        </pc:inkChg>
        <pc:inkChg chg="del">
          <ac:chgData name="Mark Hanly" userId="67462bc7-2b51-4455-b2e7-b5f944a4684a" providerId="ADAL" clId="{1397FCF6-02B5-7641-BE85-FD0D8A701B19}" dt="2021-11-10T00:44:04.468" v="934"/>
          <ac:inkMkLst>
            <pc:docMk/>
            <pc:sldMk cId="1080720871" sldId="289"/>
            <ac:inkMk id="253" creationId="{CBDD265B-E8D6-094D-B2E1-34CDA1C08795}"/>
          </ac:inkMkLst>
        </pc:inkChg>
        <pc:inkChg chg="del">
          <ac:chgData name="Mark Hanly" userId="67462bc7-2b51-4455-b2e7-b5f944a4684a" providerId="ADAL" clId="{1397FCF6-02B5-7641-BE85-FD0D8A701B19}" dt="2021-11-10T00:44:04.454" v="914"/>
          <ac:inkMkLst>
            <pc:docMk/>
            <pc:sldMk cId="1080720871" sldId="289"/>
            <ac:inkMk id="254" creationId="{572F542B-BB27-BE46-B867-032250850E13}"/>
          </ac:inkMkLst>
        </pc:inkChg>
        <pc:inkChg chg="del mod">
          <ac:chgData name="Mark Hanly" userId="67462bc7-2b51-4455-b2e7-b5f944a4684a" providerId="ADAL" clId="{1397FCF6-02B5-7641-BE85-FD0D8A701B19}" dt="2021-11-10T00:44:04.490" v="965"/>
          <ac:inkMkLst>
            <pc:docMk/>
            <pc:sldMk cId="1080720871" sldId="289"/>
            <ac:inkMk id="255" creationId="{83E0A500-9D0F-BE44-A23A-56EF096FF774}"/>
          </ac:inkMkLst>
        </pc:inkChg>
        <pc:inkChg chg="del mod">
          <ac:chgData name="Mark Hanly" userId="67462bc7-2b51-4455-b2e7-b5f944a4684a" providerId="ADAL" clId="{1397FCF6-02B5-7641-BE85-FD0D8A701B19}" dt="2021-11-10T00:44:04.481" v="952"/>
          <ac:inkMkLst>
            <pc:docMk/>
            <pc:sldMk cId="1080720871" sldId="289"/>
            <ac:inkMk id="256" creationId="{63D52724-6D97-CA49-9264-C67C44AA193A}"/>
          </ac:inkMkLst>
        </pc:inkChg>
        <pc:inkChg chg="del mod">
          <ac:chgData name="Mark Hanly" userId="67462bc7-2b51-4455-b2e7-b5f944a4684a" providerId="ADAL" clId="{1397FCF6-02B5-7641-BE85-FD0D8A701B19}" dt="2021-11-10T00:44:04.498" v="978"/>
          <ac:inkMkLst>
            <pc:docMk/>
            <pc:sldMk cId="1080720871" sldId="289"/>
            <ac:inkMk id="257" creationId="{3664D2E0-2053-2A4B-95FE-DECC8677448E}"/>
          </ac:inkMkLst>
        </pc:inkChg>
        <pc:inkChg chg="del mod">
          <ac:chgData name="Mark Hanly" userId="67462bc7-2b51-4455-b2e7-b5f944a4684a" providerId="ADAL" clId="{1397FCF6-02B5-7641-BE85-FD0D8A701B19}" dt="2021-11-10T00:44:04.502" v="983"/>
          <ac:inkMkLst>
            <pc:docMk/>
            <pc:sldMk cId="1080720871" sldId="289"/>
            <ac:inkMk id="259" creationId="{6A27F6CF-3095-8A4C-90A5-20AF48FEDB1E}"/>
          </ac:inkMkLst>
        </pc:inkChg>
        <pc:inkChg chg="del mod">
          <ac:chgData name="Mark Hanly" userId="67462bc7-2b51-4455-b2e7-b5f944a4684a" providerId="ADAL" clId="{1397FCF6-02B5-7641-BE85-FD0D8A701B19}" dt="2021-11-10T00:44:04.428" v="877"/>
          <ac:inkMkLst>
            <pc:docMk/>
            <pc:sldMk cId="1080720871" sldId="289"/>
            <ac:inkMk id="260" creationId="{BFFE631B-F2C5-3A4E-A43F-8BEC2D32F3DB}"/>
          </ac:inkMkLst>
        </pc:inkChg>
        <pc:inkChg chg="del mod">
          <ac:chgData name="Mark Hanly" userId="67462bc7-2b51-4455-b2e7-b5f944a4684a" providerId="ADAL" clId="{1397FCF6-02B5-7641-BE85-FD0D8A701B19}" dt="2021-11-10T00:44:04.445" v="902"/>
          <ac:inkMkLst>
            <pc:docMk/>
            <pc:sldMk cId="1080720871" sldId="289"/>
            <ac:inkMk id="261" creationId="{9E4CA1CA-692A-934C-8AF1-50E90D50EFDA}"/>
          </ac:inkMkLst>
        </pc:inkChg>
        <pc:inkChg chg="del mod">
          <ac:chgData name="Mark Hanly" userId="67462bc7-2b51-4455-b2e7-b5f944a4684a" providerId="ADAL" clId="{1397FCF6-02B5-7641-BE85-FD0D8A701B19}" dt="2021-11-10T00:44:04.480" v="950"/>
          <ac:inkMkLst>
            <pc:docMk/>
            <pc:sldMk cId="1080720871" sldId="289"/>
            <ac:inkMk id="262" creationId="{6C0D6AAB-2A1C-4D49-9FA4-F1B033F22EDF}"/>
          </ac:inkMkLst>
        </pc:inkChg>
        <pc:inkChg chg="del mod">
          <ac:chgData name="Mark Hanly" userId="67462bc7-2b51-4455-b2e7-b5f944a4684a" providerId="ADAL" clId="{1397FCF6-02B5-7641-BE85-FD0D8A701B19}" dt="2021-11-10T00:44:04.475" v="946"/>
          <ac:inkMkLst>
            <pc:docMk/>
            <pc:sldMk cId="1080720871" sldId="289"/>
            <ac:inkMk id="263" creationId="{FA5CFBEF-0E6B-E64B-872F-6E02E01DA179}"/>
          </ac:inkMkLst>
        </pc:inkChg>
        <pc:inkChg chg="del mod">
          <ac:chgData name="Mark Hanly" userId="67462bc7-2b51-4455-b2e7-b5f944a4684a" providerId="ADAL" clId="{1397FCF6-02B5-7641-BE85-FD0D8A701B19}" dt="2021-11-10T00:44:04.497" v="977"/>
          <ac:inkMkLst>
            <pc:docMk/>
            <pc:sldMk cId="1080720871" sldId="289"/>
            <ac:inkMk id="264" creationId="{5256E439-3283-0A46-BB84-DF809992A47E}"/>
          </ac:inkMkLst>
        </pc:inkChg>
        <pc:inkChg chg="del mod">
          <ac:chgData name="Mark Hanly" userId="67462bc7-2b51-4455-b2e7-b5f944a4684a" providerId="ADAL" clId="{1397FCF6-02B5-7641-BE85-FD0D8A701B19}" dt="2021-11-10T00:44:04.466" v="931"/>
          <ac:inkMkLst>
            <pc:docMk/>
            <pc:sldMk cId="1080720871" sldId="289"/>
            <ac:inkMk id="265" creationId="{2E91B077-BBB9-674C-A5FA-19982EC7B49E}"/>
          </ac:inkMkLst>
        </pc:inkChg>
        <pc:inkChg chg="del mod">
          <ac:chgData name="Mark Hanly" userId="67462bc7-2b51-4455-b2e7-b5f944a4684a" providerId="ADAL" clId="{1397FCF6-02B5-7641-BE85-FD0D8A701B19}" dt="2021-11-10T00:44:04.487" v="961"/>
          <ac:inkMkLst>
            <pc:docMk/>
            <pc:sldMk cId="1080720871" sldId="289"/>
            <ac:inkMk id="266" creationId="{C9235F45-F137-0B4E-B7E6-A03810352C62}"/>
          </ac:inkMkLst>
        </pc:inkChg>
        <pc:inkChg chg="del">
          <ac:chgData name="Mark Hanly" userId="67462bc7-2b51-4455-b2e7-b5f944a4684a" providerId="ADAL" clId="{1397FCF6-02B5-7641-BE85-FD0D8A701B19}" dt="2021-11-10T00:44:04.426" v="873"/>
          <ac:inkMkLst>
            <pc:docMk/>
            <pc:sldMk cId="1080720871" sldId="289"/>
            <ac:inkMk id="267" creationId="{F94F5D43-4618-434C-8562-2762EAEA26BB}"/>
          </ac:inkMkLst>
        </pc:inkChg>
        <pc:inkChg chg="del mod">
          <ac:chgData name="Mark Hanly" userId="67462bc7-2b51-4455-b2e7-b5f944a4684a" providerId="ADAL" clId="{1397FCF6-02B5-7641-BE85-FD0D8A701B19}" dt="2021-11-10T00:44:04.445" v="901"/>
          <ac:inkMkLst>
            <pc:docMk/>
            <pc:sldMk cId="1080720871" sldId="289"/>
            <ac:inkMk id="268" creationId="{0096150F-2294-2E46-AEF3-B8B9D31BE932}"/>
          </ac:inkMkLst>
        </pc:inkChg>
        <pc:inkChg chg="del mod">
          <ac:chgData name="Mark Hanly" userId="67462bc7-2b51-4455-b2e7-b5f944a4684a" providerId="ADAL" clId="{1397FCF6-02B5-7641-BE85-FD0D8A701B19}" dt="2021-11-10T00:44:04.448" v="906"/>
          <ac:inkMkLst>
            <pc:docMk/>
            <pc:sldMk cId="1080720871" sldId="289"/>
            <ac:inkMk id="269" creationId="{34A8CF84-41C9-6546-97B2-2C482E60878D}"/>
          </ac:inkMkLst>
        </pc:inkChg>
        <pc:inkChg chg="del mod">
          <ac:chgData name="Mark Hanly" userId="67462bc7-2b51-4455-b2e7-b5f944a4684a" providerId="ADAL" clId="{1397FCF6-02B5-7641-BE85-FD0D8A701B19}" dt="2021-11-10T00:44:04.469" v="936"/>
          <ac:inkMkLst>
            <pc:docMk/>
            <pc:sldMk cId="1080720871" sldId="289"/>
            <ac:inkMk id="270" creationId="{955A1A4B-FEC3-594F-BD5B-BC090D5D5A35}"/>
          </ac:inkMkLst>
        </pc:inkChg>
        <pc:inkChg chg="del mod">
          <ac:chgData name="Mark Hanly" userId="67462bc7-2b51-4455-b2e7-b5f944a4684a" providerId="ADAL" clId="{1397FCF6-02B5-7641-BE85-FD0D8A701B19}" dt="2021-11-10T00:44:04.502" v="984"/>
          <ac:inkMkLst>
            <pc:docMk/>
            <pc:sldMk cId="1080720871" sldId="289"/>
            <ac:inkMk id="271" creationId="{4DC0D23C-54A8-B64E-A6D4-68AD7C5816F5}"/>
          </ac:inkMkLst>
        </pc:inkChg>
        <pc:inkChg chg="del mod">
          <ac:chgData name="Mark Hanly" userId="67462bc7-2b51-4455-b2e7-b5f944a4684a" providerId="ADAL" clId="{1397FCF6-02B5-7641-BE85-FD0D8A701B19}" dt="2021-11-10T00:44:04.489" v="964"/>
          <ac:inkMkLst>
            <pc:docMk/>
            <pc:sldMk cId="1080720871" sldId="289"/>
            <ac:inkMk id="272" creationId="{5EEDF26F-202D-F544-8575-0B9E0F36EC47}"/>
          </ac:inkMkLst>
        </pc:inkChg>
        <pc:inkChg chg="del mod">
          <ac:chgData name="Mark Hanly" userId="67462bc7-2b51-4455-b2e7-b5f944a4684a" providerId="ADAL" clId="{1397FCF6-02B5-7641-BE85-FD0D8A701B19}" dt="2021-11-10T00:44:04.476" v="948"/>
          <ac:inkMkLst>
            <pc:docMk/>
            <pc:sldMk cId="1080720871" sldId="289"/>
            <ac:inkMk id="273" creationId="{6A913EE4-2595-6844-9E80-5599D195C40E}"/>
          </ac:inkMkLst>
        </pc:inkChg>
        <pc:inkChg chg="del mod">
          <ac:chgData name="Mark Hanly" userId="67462bc7-2b51-4455-b2e7-b5f944a4684a" providerId="ADAL" clId="{1397FCF6-02B5-7641-BE85-FD0D8A701B19}" dt="2021-11-10T00:44:04.456" v="917"/>
          <ac:inkMkLst>
            <pc:docMk/>
            <pc:sldMk cId="1080720871" sldId="289"/>
            <ac:inkMk id="274" creationId="{205E84F6-A88D-BD47-9DBE-CEE21B403686}"/>
          </ac:inkMkLst>
        </pc:inkChg>
        <pc:inkChg chg="del mod">
          <ac:chgData name="Mark Hanly" userId="67462bc7-2b51-4455-b2e7-b5f944a4684a" providerId="ADAL" clId="{1397FCF6-02B5-7641-BE85-FD0D8A701B19}" dt="2021-11-10T00:44:04.488" v="963"/>
          <ac:inkMkLst>
            <pc:docMk/>
            <pc:sldMk cId="1080720871" sldId="289"/>
            <ac:inkMk id="275" creationId="{B5EA1372-9327-7B4D-AB84-B2917BE51206}"/>
          </ac:inkMkLst>
        </pc:inkChg>
        <pc:inkChg chg="del mod">
          <ac:chgData name="Mark Hanly" userId="67462bc7-2b51-4455-b2e7-b5f944a4684a" providerId="ADAL" clId="{1397FCF6-02B5-7641-BE85-FD0D8A701B19}" dt="2021-11-10T00:44:04.427" v="875"/>
          <ac:inkMkLst>
            <pc:docMk/>
            <pc:sldMk cId="1080720871" sldId="289"/>
            <ac:inkMk id="276" creationId="{16695D2A-D968-934A-BA65-4B4385FD8938}"/>
          </ac:inkMkLst>
        </pc:inkChg>
        <pc:inkChg chg="del mod">
          <ac:chgData name="Mark Hanly" userId="67462bc7-2b51-4455-b2e7-b5f944a4684a" providerId="ADAL" clId="{1397FCF6-02B5-7641-BE85-FD0D8A701B19}" dt="2021-11-10T00:44:04.442" v="898"/>
          <ac:inkMkLst>
            <pc:docMk/>
            <pc:sldMk cId="1080720871" sldId="289"/>
            <ac:inkMk id="278" creationId="{ED3AA56A-195B-7744-8932-096B6B0950D9}"/>
          </ac:inkMkLst>
        </pc:inkChg>
        <pc:inkChg chg="del">
          <ac:chgData name="Mark Hanly" userId="67462bc7-2b51-4455-b2e7-b5f944a4684a" providerId="ADAL" clId="{1397FCF6-02B5-7641-BE85-FD0D8A701B19}" dt="2021-11-10T00:44:08.807" v="986" actId="478"/>
          <ac:inkMkLst>
            <pc:docMk/>
            <pc:sldMk cId="1080720871" sldId="289"/>
            <ac:inkMk id="280" creationId="{6EAEC8BD-3E44-8740-AA87-26300B185802}"/>
          </ac:inkMkLst>
        </pc:inkChg>
        <pc:inkChg chg="del">
          <ac:chgData name="Mark Hanly" userId="67462bc7-2b51-4455-b2e7-b5f944a4684a" providerId="ADAL" clId="{1397FCF6-02B5-7641-BE85-FD0D8A701B19}" dt="2021-11-10T00:44:08.807" v="986" actId="478"/>
          <ac:inkMkLst>
            <pc:docMk/>
            <pc:sldMk cId="1080720871" sldId="289"/>
            <ac:inkMk id="281" creationId="{96BBCB54-A89C-2C47-9B30-6BFBF3163571}"/>
          </ac:inkMkLst>
        </pc:inkChg>
        <pc:inkChg chg="del">
          <ac:chgData name="Mark Hanly" userId="67462bc7-2b51-4455-b2e7-b5f944a4684a" providerId="ADAL" clId="{1397FCF6-02B5-7641-BE85-FD0D8A701B19}" dt="2021-11-10T00:44:08.807" v="986" actId="478"/>
          <ac:inkMkLst>
            <pc:docMk/>
            <pc:sldMk cId="1080720871" sldId="289"/>
            <ac:inkMk id="282" creationId="{B2570AAA-FC7D-1748-8C07-776D60CF66B1}"/>
          </ac:inkMkLst>
        </pc:inkChg>
        <pc:inkChg chg="del">
          <ac:chgData name="Mark Hanly" userId="67462bc7-2b51-4455-b2e7-b5f944a4684a" providerId="ADAL" clId="{1397FCF6-02B5-7641-BE85-FD0D8A701B19}" dt="2021-11-10T00:44:08.807" v="986" actId="478"/>
          <ac:inkMkLst>
            <pc:docMk/>
            <pc:sldMk cId="1080720871" sldId="289"/>
            <ac:inkMk id="283" creationId="{BAED0BA5-815F-BE4D-9DD4-1F85AF3C4F93}"/>
          </ac:inkMkLst>
        </pc:inkChg>
        <pc:inkChg chg="del topLvl">
          <ac:chgData name="Mark Hanly" userId="67462bc7-2b51-4455-b2e7-b5f944a4684a" providerId="ADAL" clId="{1397FCF6-02B5-7641-BE85-FD0D8A701B19}" dt="2021-11-10T00:44:08.807" v="986" actId="478"/>
          <ac:inkMkLst>
            <pc:docMk/>
            <pc:sldMk cId="1080720871" sldId="289"/>
            <ac:inkMk id="284" creationId="{4351D29B-7146-3D4B-B86B-D0192620E5BE}"/>
          </ac:inkMkLst>
        </pc:inkChg>
        <pc:inkChg chg="del topLvl">
          <ac:chgData name="Mark Hanly" userId="67462bc7-2b51-4455-b2e7-b5f944a4684a" providerId="ADAL" clId="{1397FCF6-02B5-7641-BE85-FD0D8A701B19}" dt="2021-11-10T00:44:08.807" v="986" actId="478"/>
          <ac:inkMkLst>
            <pc:docMk/>
            <pc:sldMk cId="1080720871" sldId="289"/>
            <ac:inkMk id="285" creationId="{05A5B426-BFA4-0540-904A-223E83931905}"/>
          </ac:inkMkLst>
        </pc:inkChg>
      </pc:sldChg>
      <pc:sldChg chg="modSp new mod">
        <pc:chgData name="Mark Hanly" userId="67462bc7-2b51-4455-b2e7-b5f944a4684a" providerId="ADAL" clId="{1397FCF6-02B5-7641-BE85-FD0D8A701B19}" dt="2021-11-10T00:35:22.601" v="772" actId="20577"/>
        <pc:sldMkLst>
          <pc:docMk/>
          <pc:sldMk cId="2906034757" sldId="290"/>
        </pc:sldMkLst>
        <pc:spChg chg="mod">
          <ac:chgData name="Mark Hanly" userId="67462bc7-2b51-4455-b2e7-b5f944a4684a" providerId="ADAL" clId="{1397FCF6-02B5-7641-BE85-FD0D8A701B19}" dt="2021-11-10T00:29:50.616" v="343" actId="20577"/>
          <ac:spMkLst>
            <pc:docMk/>
            <pc:sldMk cId="2906034757" sldId="290"/>
            <ac:spMk id="2" creationId="{833C048A-44E3-8B45-AF3E-166D81B73023}"/>
          </ac:spMkLst>
        </pc:spChg>
        <pc:spChg chg="mod">
          <ac:chgData name="Mark Hanly" userId="67462bc7-2b51-4455-b2e7-b5f944a4684a" providerId="ADAL" clId="{1397FCF6-02B5-7641-BE85-FD0D8A701B19}" dt="2021-11-10T00:35:22.601" v="772" actId="20577"/>
          <ac:spMkLst>
            <pc:docMk/>
            <pc:sldMk cId="2906034757" sldId="290"/>
            <ac:spMk id="3" creationId="{0968DF55-7ECB-6C43-A909-E6F415599322}"/>
          </ac:spMkLst>
        </pc:spChg>
      </pc:sldChg>
      <pc:sldChg chg="add">
        <pc:chgData name="Mark Hanly" userId="67462bc7-2b51-4455-b2e7-b5f944a4684a" providerId="ADAL" clId="{1397FCF6-02B5-7641-BE85-FD0D8A701B19}" dt="2021-11-10T03:08:10.716" v="1257"/>
        <pc:sldMkLst>
          <pc:docMk/>
          <pc:sldMk cId="1100467041" sldId="291"/>
        </pc:sldMkLst>
      </pc:sldChg>
      <pc:sldChg chg="add del ord">
        <pc:chgData name="Mark Hanly" userId="67462bc7-2b51-4455-b2e7-b5f944a4684a" providerId="ADAL" clId="{1397FCF6-02B5-7641-BE85-FD0D8A701B19}" dt="2021-11-10T03:10:00.152" v="1262" actId="2696"/>
        <pc:sldMkLst>
          <pc:docMk/>
          <pc:sldMk cId="3657901768" sldId="292"/>
        </pc:sldMkLst>
      </pc:sldChg>
      <pc:sldChg chg="addSp modSp new mod">
        <pc:chgData name="Mark Hanly" userId="67462bc7-2b51-4455-b2e7-b5f944a4684a" providerId="ADAL" clId="{1397FCF6-02B5-7641-BE85-FD0D8A701B19}" dt="2021-11-10T03:27:29.749" v="1500" actId="20577"/>
        <pc:sldMkLst>
          <pc:docMk/>
          <pc:sldMk cId="4242076968" sldId="292"/>
        </pc:sldMkLst>
        <pc:spChg chg="mod">
          <ac:chgData name="Mark Hanly" userId="67462bc7-2b51-4455-b2e7-b5f944a4684a" providerId="ADAL" clId="{1397FCF6-02B5-7641-BE85-FD0D8A701B19}" dt="2021-11-10T03:14:05.099" v="1265"/>
          <ac:spMkLst>
            <pc:docMk/>
            <pc:sldMk cId="4242076968" sldId="292"/>
            <ac:spMk id="2" creationId="{1564DFB2-BA3A-B647-912C-B0639B085A01}"/>
          </ac:spMkLst>
        </pc:spChg>
        <pc:spChg chg="mod">
          <ac:chgData name="Mark Hanly" userId="67462bc7-2b51-4455-b2e7-b5f944a4684a" providerId="ADAL" clId="{1397FCF6-02B5-7641-BE85-FD0D8A701B19}" dt="2021-11-10T03:18:25.558" v="1328" actId="255"/>
          <ac:spMkLst>
            <pc:docMk/>
            <pc:sldMk cId="4242076968" sldId="292"/>
            <ac:spMk id="3" creationId="{E654FE78-31F0-E442-9165-C147E6E5477D}"/>
          </ac:spMkLst>
        </pc:spChg>
        <pc:spChg chg="add mod">
          <ac:chgData name="Mark Hanly" userId="67462bc7-2b51-4455-b2e7-b5f944a4684a" providerId="ADAL" clId="{1397FCF6-02B5-7641-BE85-FD0D8A701B19}" dt="2021-11-10T03:25:55.164" v="1483" actId="1076"/>
          <ac:spMkLst>
            <pc:docMk/>
            <pc:sldMk cId="4242076968" sldId="292"/>
            <ac:spMk id="4" creationId="{1281FC9A-FEF3-FD43-B657-6AE727EA90AF}"/>
          </ac:spMkLst>
        </pc:spChg>
        <pc:spChg chg="add mod">
          <ac:chgData name="Mark Hanly" userId="67462bc7-2b51-4455-b2e7-b5f944a4684a" providerId="ADAL" clId="{1397FCF6-02B5-7641-BE85-FD0D8A701B19}" dt="2021-11-10T03:17:37.848" v="1318" actId="20577"/>
          <ac:spMkLst>
            <pc:docMk/>
            <pc:sldMk cId="4242076968" sldId="292"/>
            <ac:spMk id="10" creationId="{0C098FE7-4CC9-7F47-A28E-6DED3AC6C45A}"/>
          </ac:spMkLst>
        </pc:spChg>
        <pc:spChg chg="add mod">
          <ac:chgData name="Mark Hanly" userId="67462bc7-2b51-4455-b2e7-b5f944a4684a" providerId="ADAL" clId="{1397FCF6-02B5-7641-BE85-FD0D8A701B19}" dt="2021-11-10T03:27:20.777" v="1493" actId="20577"/>
          <ac:spMkLst>
            <pc:docMk/>
            <pc:sldMk cId="4242076968" sldId="292"/>
            <ac:spMk id="11" creationId="{5C4D385E-1B16-1C4B-B47E-CC0E41D2A160}"/>
          </ac:spMkLst>
        </pc:spChg>
        <pc:spChg chg="add mod">
          <ac:chgData name="Mark Hanly" userId="67462bc7-2b51-4455-b2e7-b5f944a4684a" providerId="ADAL" clId="{1397FCF6-02B5-7641-BE85-FD0D8A701B19}" dt="2021-11-10T03:27:29.749" v="1500" actId="20577"/>
          <ac:spMkLst>
            <pc:docMk/>
            <pc:sldMk cId="4242076968" sldId="292"/>
            <ac:spMk id="12" creationId="{46889CF4-89B7-F04D-BED7-161FF373C105}"/>
          </ac:spMkLst>
        </pc:spChg>
        <pc:spChg chg="add mod">
          <ac:chgData name="Mark Hanly" userId="67462bc7-2b51-4455-b2e7-b5f944a4684a" providerId="ADAL" clId="{1397FCF6-02B5-7641-BE85-FD0D8A701B19}" dt="2021-11-10T03:21:44.165" v="1425" actId="164"/>
          <ac:spMkLst>
            <pc:docMk/>
            <pc:sldMk cId="4242076968" sldId="292"/>
            <ac:spMk id="17" creationId="{A2571137-3F48-0C45-A74A-82F6D6A4F86D}"/>
          </ac:spMkLst>
        </pc:spChg>
        <pc:spChg chg="add mod">
          <ac:chgData name="Mark Hanly" userId="67462bc7-2b51-4455-b2e7-b5f944a4684a" providerId="ADAL" clId="{1397FCF6-02B5-7641-BE85-FD0D8A701B19}" dt="2021-11-10T03:21:44.165" v="1425" actId="164"/>
          <ac:spMkLst>
            <pc:docMk/>
            <pc:sldMk cId="4242076968" sldId="292"/>
            <ac:spMk id="19" creationId="{45B27E96-9B8C-284D-8EFD-C8EA6412B186}"/>
          </ac:spMkLst>
        </pc:spChg>
        <pc:spChg chg="mod">
          <ac:chgData name="Mark Hanly" userId="67462bc7-2b51-4455-b2e7-b5f944a4684a" providerId="ADAL" clId="{1397FCF6-02B5-7641-BE85-FD0D8A701B19}" dt="2021-11-10T03:21:52.243" v="1427" actId="1076"/>
          <ac:spMkLst>
            <pc:docMk/>
            <pc:sldMk cId="4242076968" sldId="292"/>
            <ac:spMk id="29" creationId="{8BEF02AE-D257-AE46-85A2-3A5942A5008D}"/>
          </ac:spMkLst>
        </pc:spChg>
        <pc:spChg chg="mod">
          <ac:chgData name="Mark Hanly" userId="67462bc7-2b51-4455-b2e7-b5f944a4684a" providerId="ADAL" clId="{1397FCF6-02B5-7641-BE85-FD0D8A701B19}" dt="2021-11-10T03:21:52.243" v="1427" actId="1076"/>
          <ac:spMkLst>
            <pc:docMk/>
            <pc:sldMk cId="4242076968" sldId="292"/>
            <ac:spMk id="30" creationId="{574983ED-8B68-4F4B-96C6-B964E7764AC5}"/>
          </ac:spMkLst>
        </pc:spChg>
        <pc:spChg chg="mod">
          <ac:chgData name="Mark Hanly" userId="67462bc7-2b51-4455-b2e7-b5f944a4684a" providerId="ADAL" clId="{1397FCF6-02B5-7641-BE85-FD0D8A701B19}" dt="2021-11-10T03:22:09.139" v="1429" actId="1076"/>
          <ac:spMkLst>
            <pc:docMk/>
            <pc:sldMk cId="4242076968" sldId="292"/>
            <ac:spMk id="34" creationId="{E706D42C-52D3-FD4A-B41F-0CAA28D83AD8}"/>
          </ac:spMkLst>
        </pc:spChg>
        <pc:spChg chg="mod">
          <ac:chgData name="Mark Hanly" userId="67462bc7-2b51-4455-b2e7-b5f944a4684a" providerId="ADAL" clId="{1397FCF6-02B5-7641-BE85-FD0D8A701B19}" dt="2021-11-10T03:22:09.139" v="1429" actId="1076"/>
          <ac:spMkLst>
            <pc:docMk/>
            <pc:sldMk cId="4242076968" sldId="292"/>
            <ac:spMk id="35" creationId="{84F210FC-A6B3-E943-A08C-D7ED06A5E3E0}"/>
          </ac:spMkLst>
        </pc:spChg>
        <pc:spChg chg="mod">
          <ac:chgData name="Mark Hanly" userId="67462bc7-2b51-4455-b2e7-b5f944a4684a" providerId="ADAL" clId="{1397FCF6-02B5-7641-BE85-FD0D8A701B19}" dt="2021-11-10T03:22:22.211" v="1433" actId="1076"/>
          <ac:spMkLst>
            <pc:docMk/>
            <pc:sldMk cId="4242076968" sldId="292"/>
            <ac:spMk id="39" creationId="{BDAC828F-6B36-B546-8136-CA13881DB89E}"/>
          </ac:spMkLst>
        </pc:spChg>
        <pc:spChg chg="mod">
          <ac:chgData name="Mark Hanly" userId="67462bc7-2b51-4455-b2e7-b5f944a4684a" providerId="ADAL" clId="{1397FCF6-02B5-7641-BE85-FD0D8A701B19}" dt="2021-11-10T03:22:22.211" v="1433" actId="1076"/>
          <ac:spMkLst>
            <pc:docMk/>
            <pc:sldMk cId="4242076968" sldId="292"/>
            <ac:spMk id="40" creationId="{4540A3E2-6DFA-3B4D-981F-80C788D24903}"/>
          </ac:spMkLst>
        </pc:spChg>
        <pc:spChg chg="add mod">
          <ac:chgData name="Mark Hanly" userId="67462bc7-2b51-4455-b2e7-b5f944a4684a" providerId="ADAL" clId="{1397FCF6-02B5-7641-BE85-FD0D8A701B19}" dt="2021-11-10T03:25:47.027" v="1478" actId="1076"/>
          <ac:spMkLst>
            <pc:docMk/>
            <pc:sldMk cId="4242076968" sldId="292"/>
            <ac:spMk id="80" creationId="{619F05CD-ED5C-7445-9FF5-7872E829CFBD}"/>
          </ac:spMkLst>
        </pc:spChg>
        <pc:spChg chg="add mod">
          <ac:chgData name="Mark Hanly" userId="67462bc7-2b51-4455-b2e7-b5f944a4684a" providerId="ADAL" clId="{1397FCF6-02B5-7641-BE85-FD0D8A701B19}" dt="2021-11-10T03:26:12.299" v="1486" actId="1076"/>
          <ac:spMkLst>
            <pc:docMk/>
            <pc:sldMk cId="4242076968" sldId="292"/>
            <ac:spMk id="81" creationId="{354BE1C7-7A38-B34A-8918-CF20208D8726}"/>
          </ac:spMkLst>
        </pc:spChg>
        <pc:spChg chg="add mod">
          <ac:chgData name="Mark Hanly" userId="67462bc7-2b51-4455-b2e7-b5f944a4684a" providerId="ADAL" clId="{1397FCF6-02B5-7641-BE85-FD0D8A701B19}" dt="2021-11-10T03:26:04.603" v="1485" actId="1076"/>
          <ac:spMkLst>
            <pc:docMk/>
            <pc:sldMk cId="4242076968" sldId="292"/>
            <ac:spMk id="82" creationId="{64EBA0F6-9588-EE4B-B8FA-75E4CA5914AB}"/>
          </ac:spMkLst>
        </pc:spChg>
        <pc:spChg chg="add mod">
          <ac:chgData name="Mark Hanly" userId="67462bc7-2b51-4455-b2e7-b5f944a4684a" providerId="ADAL" clId="{1397FCF6-02B5-7641-BE85-FD0D8A701B19}" dt="2021-11-10T03:25:59.603" v="1484" actId="1076"/>
          <ac:spMkLst>
            <pc:docMk/>
            <pc:sldMk cId="4242076968" sldId="292"/>
            <ac:spMk id="83" creationId="{D5DD7488-E7BC-4A48-AC06-627B1E1E474D}"/>
          </ac:spMkLst>
        </pc:spChg>
        <pc:grpChg chg="add mod">
          <ac:chgData name="Mark Hanly" userId="67462bc7-2b51-4455-b2e7-b5f944a4684a" providerId="ADAL" clId="{1397FCF6-02B5-7641-BE85-FD0D8A701B19}" dt="2021-11-10T03:21:44.165" v="1425" actId="164"/>
          <ac:grpSpMkLst>
            <pc:docMk/>
            <pc:sldMk cId="4242076968" sldId="292"/>
            <ac:grpSpMk id="25" creationId="{BBCDFA9D-643A-6C41-AD52-AD549C72B2DB}"/>
          </ac:grpSpMkLst>
        </pc:grpChg>
        <pc:grpChg chg="add mod">
          <ac:chgData name="Mark Hanly" userId="67462bc7-2b51-4455-b2e7-b5f944a4684a" providerId="ADAL" clId="{1397FCF6-02B5-7641-BE85-FD0D8A701B19}" dt="2021-11-10T03:21:52.243" v="1427" actId="1076"/>
          <ac:grpSpMkLst>
            <pc:docMk/>
            <pc:sldMk cId="4242076968" sldId="292"/>
            <ac:grpSpMk id="26" creationId="{E1A4494A-6358-3240-A742-110DF330CD99}"/>
          </ac:grpSpMkLst>
        </pc:grpChg>
        <pc:grpChg chg="add mod">
          <ac:chgData name="Mark Hanly" userId="67462bc7-2b51-4455-b2e7-b5f944a4684a" providerId="ADAL" clId="{1397FCF6-02B5-7641-BE85-FD0D8A701B19}" dt="2021-11-10T03:22:09.139" v="1429" actId="1076"/>
          <ac:grpSpMkLst>
            <pc:docMk/>
            <pc:sldMk cId="4242076968" sldId="292"/>
            <ac:grpSpMk id="31" creationId="{8FF64E19-1F15-BF48-B03D-825E29CFAE8C}"/>
          </ac:grpSpMkLst>
        </pc:grpChg>
        <pc:grpChg chg="add mod">
          <ac:chgData name="Mark Hanly" userId="67462bc7-2b51-4455-b2e7-b5f944a4684a" providerId="ADAL" clId="{1397FCF6-02B5-7641-BE85-FD0D8A701B19}" dt="2021-11-10T03:22:22.211" v="1433" actId="1076"/>
          <ac:grpSpMkLst>
            <pc:docMk/>
            <pc:sldMk cId="4242076968" sldId="292"/>
            <ac:grpSpMk id="36" creationId="{610296D1-0240-A348-A3D4-B0AFFF512BF3}"/>
          </ac:grpSpMkLst>
        </pc:grpChg>
        <pc:grpChg chg="mod">
          <ac:chgData name="Mark Hanly" userId="67462bc7-2b51-4455-b2e7-b5f944a4684a" providerId="ADAL" clId="{1397FCF6-02B5-7641-BE85-FD0D8A701B19}" dt="2021-11-10T03:23:56.835" v="1461"/>
          <ac:grpSpMkLst>
            <pc:docMk/>
            <pc:sldMk cId="4242076968" sldId="292"/>
            <ac:grpSpMk id="66" creationId="{D383EFED-9E5B-5547-A318-FC358BA9DA9F}"/>
          </ac:grpSpMkLst>
        </pc:grpChg>
        <pc:inkChg chg="add">
          <ac:chgData name="Mark Hanly" userId="67462bc7-2b51-4455-b2e7-b5f944a4684a" providerId="ADAL" clId="{1397FCF6-02B5-7641-BE85-FD0D8A701B19}" dt="2021-11-10T03:21:05.514" v="1420" actId="9405"/>
          <ac:inkMkLst>
            <pc:docMk/>
            <pc:sldMk cId="4242076968" sldId="292"/>
            <ac:inkMk id="20" creationId="{FDF278FE-AE6E-0846-A5E9-93412ACFAED0}"/>
          </ac:inkMkLst>
        </pc:inkChg>
        <pc:inkChg chg="add">
          <ac:chgData name="Mark Hanly" userId="67462bc7-2b51-4455-b2e7-b5f944a4684a" providerId="ADAL" clId="{1397FCF6-02B5-7641-BE85-FD0D8A701B19}" dt="2021-11-10T03:21:06.620" v="1421" actId="9405"/>
          <ac:inkMkLst>
            <pc:docMk/>
            <pc:sldMk cId="4242076968" sldId="292"/>
            <ac:inkMk id="21" creationId="{1A95E051-C457-BF48-91DA-DBE04D681B1A}"/>
          </ac:inkMkLst>
        </pc:inkChg>
        <pc:inkChg chg="add">
          <ac:chgData name="Mark Hanly" userId="67462bc7-2b51-4455-b2e7-b5f944a4684a" providerId="ADAL" clId="{1397FCF6-02B5-7641-BE85-FD0D8A701B19}" dt="2021-11-10T03:21:08.564" v="1422" actId="9405"/>
          <ac:inkMkLst>
            <pc:docMk/>
            <pc:sldMk cId="4242076968" sldId="292"/>
            <ac:inkMk id="22" creationId="{D5D388FA-CABD-5647-BBA3-E8FAF0110EBE}"/>
          </ac:inkMkLst>
        </pc:inkChg>
        <pc:inkChg chg="add">
          <ac:chgData name="Mark Hanly" userId="67462bc7-2b51-4455-b2e7-b5f944a4684a" providerId="ADAL" clId="{1397FCF6-02B5-7641-BE85-FD0D8A701B19}" dt="2021-11-10T03:21:10.220" v="1423" actId="9405"/>
          <ac:inkMkLst>
            <pc:docMk/>
            <pc:sldMk cId="4242076968" sldId="292"/>
            <ac:inkMk id="23" creationId="{DFBE8F4D-6692-EF45-A3EF-2F67615156BA}"/>
          </ac:inkMkLst>
        </pc:inkChg>
        <pc:inkChg chg="add">
          <ac:chgData name="Mark Hanly" userId="67462bc7-2b51-4455-b2e7-b5f944a4684a" providerId="ADAL" clId="{1397FCF6-02B5-7641-BE85-FD0D8A701B19}" dt="2021-11-10T03:21:11.564" v="1424" actId="9405"/>
          <ac:inkMkLst>
            <pc:docMk/>
            <pc:sldMk cId="4242076968" sldId="292"/>
            <ac:inkMk id="24" creationId="{BF1D16D2-1713-EF4C-8883-CE0DA29F1F5E}"/>
          </ac:inkMkLst>
        </pc:inkChg>
        <pc:inkChg chg="add">
          <ac:chgData name="Mark Hanly" userId="67462bc7-2b51-4455-b2e7-b5f944a4684a" providerId="ADAL" clId="{1397FCF6-02B5-7641-BE85-FD0D8A701B19}" dt="2021-11-10T03:22:33.605" v="1434" actId="9405"/>
          <ac:inkMkLst>
            <pc:docMk/>
            <pc:sldMk cId="4242076968" sldId="292"/>
            <ac:inkMk id="43" creationId="{83D23C31-E0DD-DC4F-BD3D-790AD5DBEE38}"/>
          </ac:inkMkLst>
        </pc:inkChg>
        <pc:inkChg chg="add">
          <ac:chgData name="Mark Hanly" userId="67462bc7-2b51-4455-b2e7-b5f944a4684a" providerId="ADAL" clId="{1397FCF6-02B5-7641-BE85-FD0D8A701B19}" dt="2021-11-10T03:22:34.747" v="1435" actId="9405"/>
          <ac:inkMkLst>
            <pc:docMk/>
            <pc:sldMk cId="4242076968" sldId="292"/>
            <ac:inkMk id="44" creationId="{FCDA0874-032B-2945-AF20-57DD536453FB}"/>
          </ac:inkMkLst>
        </pc:inkChg>
        <pc:inkChg chg="add">
          <ac:chgData name="Mark Hanly" userId="67462bc7-2b51-4455-b2e7-b5f944a4684a" providerId="ADAL" clId="{1397FCF6-02B5-7641-BE85-FD0D8A701B19}" dt="2021-11-10T03:22:36.291" v="1436" actId="9405"/>
          <ac:inkMkLst>
            <pc:docMk/>
            <pc:sldMk cId="4242076968" sldId="292"/>
            <ac:inkMk id="45" creationId="{2BDBE31C-5AA5-734B-BEE0-5CB5D1E4B16C}"/>
          </ac:inkMkLst>
        </pc:inkChg>
        <pc:inkChg chg="add">
          <ac:chgData name="Mark Hanly" userId="67462bc7-2b51-4455-b2e7-b5f944a4684a" providerId="ADAL" clId="{1397FCF6-02B5-7641-BE85-FD0D8A701B19}" dt="2021-11-10T03:22:37.379" v="1437" actId="9405"/>
          <ac:inkMkLst>
            <pc:docMk/>
            <pc:sldMk cId="4242076968" sldId="292"/>
            <ac:inkMk id="46" creationId="{0B79E5BC-0AC1-6D49-B908-A3826184E3E8}"/>
          </ac:inkMkLst>
        </pc:inkChg>
        <pc:inkChg chg="add">
          <ac:chgData name="Mark Hanly" userId="67462bc7-2b51-4455-b2e7-b5f944a4684a" providerId="ADAL" clId="{1397FCF6-02B5-7641-BE85-FD0D8A701B19}" dt="2021-11-10T03:22:38.691" v="1438" actId="9405"/>
          <ac:inkMkLst>
            <pc:docMk/>
            <pc:sldMk cId="4242076968" sldId="292"/>
            <ac:inkMk id="47" creationId="{7F0759C3-9920-F749-A0D7-EC540AD3C5A7}"/>
          </ac:inkMkLst>
        </pc:inkChg>
        <pc:inkChg chg="add">
          <ac:chgData name="Mark Hanly" userId="67462bc7-2b51-4455-b2e7-b5f944a4684a" providerId="ADAL" clId="{1397FCF6-02B5-7641-BE85-FD0D8A701B19}" dt="2021-11-10T03:22:49.604" v="1439" actId="9405"/>
          <ac:inkMkLst>
            <pc:docMk/>
            <pc:sldMk cId="4242076968" sldId="292"/>
            <ac:inkMk id="48" creationId="{89BDDD22-AF7B-EB4B-AFFA-6B1CC26B56C2}"/>
          </ac:inkMkLst>
        </pc:inkChg>
        <pc:inkChg chg="add">
          <ac:chgData name="Mark Hanly" userId="67462bc7-2b51-4455-b2e7-b5f944a4684a" providerId="ADAL" clId="{1397FCF6-02B5-7641-BE85-FD0D8A701B19}" dt="2021-11-10T03:22:50.931" v="1440" actId="9405"/>
          <ac:inkMkLst>
            <pc:docMk/>
            <pc:sldMk cId="4242076968" sldId="292"/>
            <ac:inkMk id="49" creationId="{9D44DDB2-1A84-8741-A296-6F024ADD3D18}"/>
          </ac:inkMkLst>
        </pc:inkChg>
        <pc:inkChg chg="add">
          <ac:chgData name="Mark Hanly" userId="67462bc7-2b51-4455-b2e7-b5f944a4684a" providerId="ADAL" clId="{1397FCF6-02B5-7641-BE85-FD0D8A701B19}" dt="2021-11-10T03:22:52.067" v="1441" actId="9405"/>
          <ac:inkMkLst>
            <pc:docMk/>
            <pc:sldMk cId="4242076968" sldId="292"/>
            <ac:inkMk id="50" creationId="{52A74958-40BD-2A44-9EEF-9E988DE1FC02}"/>
          </ac:inkMkLst>
        </pc:inkChg>
        <pc:inkChg chg="add">
          <ac:chgData name="Mark Hanly" userId="67462bc7-2b51-4455-b2e7-b5f944a4684a" providerId="ADAL" clId="{1397FCF6-02B5-7641-BE85-FD0D8A701B19}" dt="2021-11-10T03:22:53.268" v="1442" actId="9405"/>
          <ac:inkMkLst>
            <pc:docMk/>
            <pc:sldMk cId="4242076968" sldId="292"/>
            <ac:inkMk id="51" creationId="{6185EABA-C281-8C41-ACAF-FA0244933E6F}"/>
          </ac:inkMkLst>
        </pc:inkChg>
        <pc:inkChg chg="add">
          <ac:chgData name="Mark Hanly" userId="67462bc7-2b51-4455-b2e7-b5f944a4684a" providerId="ADAL" clId="{1397FCF6-02B5-7641-BE85-FD0D8A701B19}" dt="2021-11-10T03:22:55.747" v="1443" actId="9405"/>
          <ac:inkMkLst>
            <pc:docMk/>
            <pc:sldMk cId="4242076968" sldId="292"/>
            <ac:inkMk id="52" creationId="{EFC426AC-E04F-424F-9484-AB48F02E1558}"/>
          </ac:inkMkLst>
        </pc:inkChg>
        <pc:inkChg chg="add">
          <ac:chgData name="Mark Hanly" userId="67462bc7-2b51-4455-b2e7-b5f944a4684a" providerId="ADAL" clId="{1397FCF6-02B5-7641-BE85-FD0D8A701B19}" dt="2021-11-10T03:22:59.899" v="1444" actId="9405"/>
          <ac:inkMkLst>
            <pc:docMk/>
            <pc:sldMk cId="4242076968" sldId="292"/>
            <ac:inkMk id="53" creationId="{05213AD2-A0A2-E246-8D4F-099D02543724}"/>
          </ac:inkMkLst>
        </pc:inkChg>
        <pc:inkChg chg="add">
          <ac:chgData name="Mark Hanly" userId="67462bc7-2b51-4455-b2e7-b5f944a4684a" providerId="ADAL" clId="{1397FCF6-02B5-7641-BE85-FD0D8A701B19}" dt="2021-11-10T03:23:01.779" v="1445" actId="9405"/>
          <ac:inkMkLst>
            <pc:docMk/>
            <pc:sldMk cId="4242076968" sldId="292"/>
            <ac:inkMk id="54" creationId="{579D9A14-629D-8048-85EB-52D265CB27F2}"/>
          </ac:inkMkLst>
        </pc:inkChg>
        <pc:inkChg chg="add">
          <ac:chgData name="Mark Hanly" userId="67462bc7-2b51-4455-b2e7-b5f944a4684a" providerId="ADAL" clId="{1397FCF6-02B5-7641-BE85-FD0D8A701B19}" dt="2021-11-10T03:23:03.603" v="1446" actId="9405"/>
          <ac:inkMkLst>
            <pc:docMk/>
            <pc:sldMk cId="4242076968" sldId="292"/>
            <ac:inkMk id="55" creationId="{E87EF487-1E4F-BB44-9F03-781714CBA757}"/>
          </ac:inkMkLst>
        </pc:inkChg>
        <pc:inkChg chg="add">
          <ac:chgData name="Mark Hanly" userId="67462bc7-2b51-4455-b2e7-b5f944a4684a" providerId="ADAL" clId="{1397FCF6-02B5-7641-BE85-FD0D8A701B19}" dt="2021-11-10T03:23:05.731" v="1447" actId="9405"/>
          <ac:inkMkLst>
            <pc:docMk/>
            <pc:sldMk cId="4242076968" sldId="292"/>
            <ac:inkMk id="56" creationId="{1356CB8D-8BD5-1541-A752-BB550FEAD29C}"/>
          </ac:inkMkLst>
        </pc:inkChg>
        <pc:inkChg chg="add">
          <ac:chgData name="Mark Hanly" userId="67462bc7-2b51-4455-b2e7-b5f944a4684a" providerId="ADAL" clId="{1397FCF6-02B5-7641-BE85-FD0D8A701B19}" dt="2021-11-10T03:23:07.131" v="1448" actId="9405"/>
          <ac:inkMkLst>
            <pc:docMk/>
            <pc:sldMk cId="4242076968" sldId="292"/>
            <ac:inkMk id="57" creationId="{8F0BB19E-4A54-9845-9935-FAE20EB0670F}"/>
          </ac:inkMkLst>
        </pc:inkChg>
        <pc:inkChg chg="add">
          <ac:chgData name="Mark Hanly" userId="67462bc7-2b51-4455-b2e7-b5f944a4684a" providerId="ADAL" clId="{1397FCF6-02B5-7641-BE85-FD0D8A701B19}" dt="2021-11-10T03:23:36.307" v="1453" actId="9405"/>
          <ac:inkMkLst>
            <pc:docMk/>
            <pc:sldMk cId="4242076968" sldId="292"/>
            <ac:inkMk id="58" creationId="{2D89DA35-0926-6842-B8A4-1550AFC5AAD5}"/>
          </ac:inkMkLst>
        </pc:inkChg>
        <pc:inkChg chg="add">
          <ac:chgData name="Mark Hanly" userId="67462bc7-2b51-4455-b2e7-b5f944a4684a" providerId="ADAL" clId="{1397FCF6-02B5-7641-BE85-FD0D8A701B19}" dt="2021-11-10T03:23:39.339" v="1454" actId="9405"/>
          <ac:inkMkLst>
            <pc:docMk/>
            <pc:sldMk cId="4242076968" sldId="292"/>
            <ac:inkMk id="59" creationId="{3011029B-C6E2-6141-8DAD-4040CE5A9C0B}"/>
          </ac:inkMkLst>
        </pc:inkChg>
        <pc:inkChg chg="add">
          <ac:chgData name="Mark Hanly" userId="67462bc7-2b51-4455-b2e7-b5f944a4684a" providerId="ADAL" clId="{1397FCF6-02B5-7641-BE85-FD0D8A701B19}" dt="2021-11-10T03:23:41.355" v="1455" actId="9405"/>
          <ac:inkMkLst>
            <pc:docMk/>
            <pc:sldMk cId="4242076968" sldId="292"/>
            <ac:inkMk id="60" creationId="{69EF4FD6-3328-E44A-80DC-7499BF71B9C9}"/>
          </ac:inkMkLst>
        </pc:inkChg>
        <pc:inkChg chg="add">
          <ac:chgData name="Mark Hanly" userId="67462bc7-2b51-4455-b2e7-b5f944a4684a" providerId="ADAL" clId="{1397FCF6-02B5-7641-BE85-FD0D8A701B19}" dt="2021-11-10T03:23:43.459" v="1456" actId="9405"/>
          <ac:inkMkLst>
            <pc:docMk/>
            <pc:sldMk cId="4242076968" sldId="292"/>
            <ac:inkMk id="61" creationId="{3A800C35-B6EE-FD47-A015-FC69AB654C14}"/>
          </ac:inkMkLst>
        </pc:inkChg>
        <pc:inkChg chg="add">
          <ac:chgData name="Mark Hanly" userId="67462bc7-2b51-4455-b2e7-b5f944a4684a" providerId="ADAL" clId="{1397FCF6-02B5-7641-BE85-FD0D8A701B19}" dt="2021-11-10T03:23:45.651" v="1457" actId="9405"/>
          <ac:inkMkLst>
            <pc:docMk/>
            <pc:sldMk cId="4242076968" sldId="292"/>
            <ac:inkMk id="62" creationId="{60558E5D-89D0-A34A-8D16-302A8AF7B8E2}"/>
          </ac:inkMkLst>
        </pc:inkChg>
        <pc:inkChg chg="add">
          <ac:chgData name="Mark Hanly" userId="67462bc7-2b51-4455-b2e7-b5f944a4684a" providerId="ADAL" clId="{1397FCF6-02B5-7641-BE85-FD0D8A701B19}" dt="2021-11-10T03:23:52.891" v="1458" actId="9405"/>
          <ac:inkMkLst>
            <pc:docMk/>
            <pc:sldMk cId="4242076968" sldId="292"/>
            <ac:inkMk id="63" creationId="{28EFF9B3-4491-A042-A3EF-9AEC23738AB6}"/>
          </ac:inkMkLst>
        </pc:inkChg>
        <pc:inkChg chg="add mod">
          <ac:chgData name="Mark Hanly" userId="67462bc7-2b51-4455-b2e7-b5f944a4684a" providerId="ADAL" clId="{1397FCF6-02B5-7641-BE85-FD0D8A701B19}" dt="2021-11-10T03:23:56.835" v="1461"/>
          <ac:inkMkLst>
            <pc:docMk/>
            <pc:sldMk cId="4242076968" sldId="292"/>
            <ac:inkMk id="64" creationId="{954A83FA-3396-BA4C-A1A8-E5D9D1191E62}"/>
          </ac:inkMkLst>
        </pc:inkChg>
        <pc:inkChg chg="add mod">
          <ac:chgData name="Mark Hanly" userId="67462bc7-2b51-4455-b2e7-b5f944a4684a" providerId="ADAL" clId="{1397FCF6-02B5-7641-BE85-FD0D8A701B19}" dt="2021-11-10T03:23:56.835" v="1461"/>
          <ac:inkMkLst>
            <pc:docMk/>
            <pc:sldMk cId="4242076968" sldId="292"/>
            <ac:inkMk id="65" creationId="{211C79EB-8CF4-F441-B85F-40A41CFABFD6}"/>
          </ac:inkMkLst>
        </pc:inkChg>
        <pc:inkChg chg="add">
          <ac:chgData name="Mark Hanly" userId="67462bc7-2b51-4455-b2e7-b5f944a4684a" providerId="ADAL" clId="{1397FCF6-02B5-7641-BE85-FD0D8A701B19}" dt="2021-11-10T03:23:59.043" v="1462" actId="9405"/>
          <ac:inkMkLst>
            <pc:docMk/>
            <pc:sldMk cId="4242076968" sldId="292"/>
            <ac:inkMk id="67" creationId="{B2BAA3AB-1726-1145-8D1E-30DE1805097D}"/>
          </ac:inkMkLst>
        </pc:inkChg>
        <pc:inkChg chg="add">
          <ac:chgData name="Mark Hanly" userId="67462bc7-2b51-4455-b2e7-b5f944a4684a" providerId="ADAL" clId="{1397FCF6-02B5-7641-BE85-FD0D8A701B19}" dt="2021-11-10T03:24:00.603" v="1463" actId="9405"/>
          <ac:inkMkLst>
            <pc:docMk/>
            <pc:sldMk cId="4242076968" sldId="292"/>
            <ac:inkMk id="68" creationId="{08761434-8096-064F-8DCE-73EA2C592305}"/>
          </ac:inkMkLst>
        </pc:inkChg>
        <pc:inkChg chg="add">
          <ac:chgData name="Mark Hanly" userId="67462bc7-2b51-4455-b2e7-b5f944a4684a" providerId="ADAL" clId="{1397FCF6-02B5-7641-BE85-FD0D8A701B19}" dt="2021-11-10T03:24:03.043" v="1464" actId="9405"/>
          <ac:inkMkLst>
            <pc:docMk/>
            <pc:sldMk cId="4242076968" sldId="292"/>
            <ac:inkMk id="69" creationId="{7697E382-71F1-5648-9F52-FF9AB4CF0124}"/>
          </ac:inkMkLst>
        </pc:inkChg>
        <pc:inkChg chg="add">
          <ac:chgData name="Mark Hanly" userId="67462bc7-2b51-4455-b2e7-b5f944a4684a" providerId="ADAL" clId="{1397FCF6-02B5-7641-BE85-FD0D8A701B19}" dt="2021-11-10T03:24:07.915" v="1465" actId="9405"/>
          <ac:inkMkLst>
            <pc:docMk/>
            <pc:sldMk cId="4242076968" sldId="292"/>
            <ac:inkMk id="70" creationId="{6785305B-B285-4F44-A5A7-DCB92D394695}"/>
          </ac:inkMkLst>
        </pc:inkChg>
        <pc:inkChg chg="add">
          <ac:chgData name="Mark Hanly" userId="67462bc7-2b51-4455-b2e7-b5f944a4684a" providerId="ADAL" clId="{1397FCF6-02B5-7641-BE85-FD0D8A701B19}" dt="2021-11-10T03:24:09.827" v="1466" actId="9405"/>
          <ac:inkMkLst>
            <pc:docMk/>
            <pc:sldMk cId="4242076968" sldId="292"/>
            <ac:inkMk id="71" creationId="{386453BA-DEFE-5848-858F-975C6332A600}"/>
          </ac:inkMkLst>
        </pc:inkChg>
        <pc:inkChg chg="add">
          <ac:chgData name="Mark Hanly" userId="67462bc7-2b51-4455-b2e7-b5f944a4684a" providerId="ADAL" clId="{1397FCF6-02B5-7641-BE85-FD0D8A701B19}" dt="2021-11-10T03:24:12.899" v="1467" actId="9405"/>
          <ac:inkMkLst>
            <pc:docMk/>
            <pc:sldMk cId="4242076968" sldId="292"/>
            <ac:inkMk id="72" creationId="{DA98E4B3-192D-484A-840F-E47854CCC195}"/>
          </ac:inkMkLst>
        </pc:inkChg>
        <pc:inkChg chg="add">
          <ac:chgData name="Mark Hanly" userId="67462bc7-2b51-4455-b2e7-b5f944a4684a" providerId="ADAL" clId="{1397FCF6-02B5-7641-BE85-FD0D8A701B19}" dt="2021-11-10T03:24:16.459" v="1468" actId="9405"/>
          <ac:inkMkLst>
            <pc:docMk/>
            <pc:sldMk cId="4242076968" sldId="292"/>
            <ac:inkMk id="73" creationId="{23BFA36E-CCE8-7140-BF4D-584177997FE5}"/>
          </ac:inkMkLst>
        </pc:inkChg>
        <pc:inkChg chg="add">
          <ac:chgData name="Mark Hanly" userId="67462bc7-2b51-4455-b2e7-b5f944a4684a" providerId="ADAL" clId="{1397FCF6-02B5-7641-BE85-FD0D8A701B19}" dt="2021-11-10T03:24:19.564" v="1469" actId="9405"/>
          <ac:inkMkLst>
            <pc:docMk/>
            <pc:sldMk cId="4242076968" sldId="292"/>
            <ac:inkMk id="74" creationId="{9CBD0E91-5B95-B74A-BE89-6B08538E5D11}"/>
          </ac:inkMkLst>
        </pc:inkChg>
        <pc:inkChg chg="add">
          <ac:chgData name="Mark Hanly" userId="67462bc7-2b51-4455-b2e7-b5f944a4684a" providerId="ADAL" clId="{1397FCF6-02B5-7641-BE85-FD0D8A701B19}" dt="2021-11-10T03:24:29.315" v="1470" actId="9405"/>
          <ac:inkMkLst>
            <pc:docMk/>
            <pc:sldMk cId="4242076968" sldId="292"/>
            <ac:inkMk id="75" creationId="{96016525-7746-9D4C-84D8-BF7463927352}"/>
          </ac:inkMkLst>
        </pc:inkChg>
        <pc:inkChg chg="add">
          <ac:chgData name="Mark Hanly" userId="67462bc7-2b51-4455-b2e7-b5f944a4684a" providerId="ADAL" clId="{1397FCF6-02B5-7641-BE85-FD0D8A701B19}" dt="2021-11-10T03:24:32.619" v="1471" actId="9405"/>
          <ac:inkMkLst>
            <pc:docMk/>
            <pc:sldMk cId="4242076968" sldId="292"/>
            <ac:inkMk id="76" creationId="{755355AF-A1D6-5144-81F9-6D8B9BDA1B6E}"/>
          </ac:inkMkLst>
        </pc:inkChg>
        <pc:inkChg chg="add">
          <ac:chgData name="Mark Hanly" userId="67462bc7-2b51-4455-b2e7-b5f944a4684a" providerId="ADAL" clId="{1397FCF6-02B5-7641-BE85-FD0D8A701B19}" dt="2021-11-10T03:24:34.779" v="1472" actId="9405"/>
          <ac:inkMkLst>
            <pc:docMk/>
            <pc:sldMk cId="4242076968" sldId="292"/>
            <ac:inkMk id="77" creationId="{701E15BE-10F4-B946-892E-5BED2F929B55}"/>
          </ac:inkMkLst>
        </pc:inkChg>
        <pc:inkChg chg="add">
          <ac:chgData name="Mark Hanly" userId="67462bc7-2b51-4455-b2e7-b5f944a4684a" providerId="ADAL" clId="{1397FCF6-02B5-7641-BE85-FD0D8A701B19}" dt="2021-11-10T03:24:36.643" v="1473" actId="9405"/>
          <ac:inkMkLst>
            <pc:docMk/>
            <pc:sldMk cId="4242076968" sldId="292"/>
            <ac:inkMk id="78" creationId="{F515EAD5-B9A0-D04C-BB8D-DFB8F0C8F685}"/>
          </ac:inkMkLst>
        </pc:inkChg>
        <pc:inkChg chg="add">
          <ac:chgData name="Mark Hanly" userId="67462bc7-2b51-4455-b2e7-b5f944a4684a" providerId="ADAL" clId="{1397FCF6-02B5-7641-BE85-FD0D8A701B19}" dt="2021-11-10T03:24:39.707" v="1474" actId="9405"/>
          <ac:inkMkLst>
            <pc:docMk/>
            <pc:sldMk cId="4242076968" sldId="292"/>
            <ac:inkMk id="79" creationId="{8D5CF696-8395-8349-9F3F-4361D74C200F}"/>
          </ac:inkMkLst>
        </pc:inkChg>
        <pc:cxnChg chg="add mod">
          <ac:chgData name="Mark Hanly" userId="67462bc7-2b51-4455-b2e7-b5f944a4684a" providerId="ADAL" clId="{1397FCF6-02B5-7641-BE85-FD0D8A701B19}" dt="2021-11-10T03:25:55.164" v="1483" actId="1076"/>
          <ac:cxnSpMkLst>
            <pc:docMk/>
            <pc:sldMk cId="4242076968" sldId="292"/>
            <ac:cxnSpMk id="6" creationId="{76FF1130-8277-974A-B614-617DD4D6ED7A}"/>
          </ac:cxnSpMkLst>
        </pc:cxnChg>
        <pc:cxnChg chg="add mod">
          <ac:chgData name="Mark Hanly" userId="67462bc7-2b51-4455-b2e7-b5f944a4684a" providerId="ADAL" clId="{1397FCF6-02B5-7641-BE85-FD0D8A701B19}" dt="2021-11-10T03:25:55.164" v="1483" actId="1076"/>
          <ac:cxnSpMkLst>
            <pc:docMk/>
            <pc:sldMk cId="4242076968" sldId="292"/>
            <ac:cxnSpMk id="7" creationId="{A417B991-08F8-E740-87B3-22AEA0EE959A}"/>
          </ac:cxnSpMkLst>
        </pc:cxnChg>
        <pc:cxnChg chg="add mod">
          <ac:chgData name="Mark Hanly" userId="67462bc7-2b51-4455-b2e7-b5f944a4684a" providerId="ADAL" clId="{1397FCF6-02B5-7641-BE85-FD0D8A701B19}" dt="2021-11-10T03:21:44.165" v="1425" actId="164"/>
          <ac:cxnSpMkLst>
            <pc:docMk/>
            <pc:sldMk cId="4242076968" sldId="292"/>
            <ac:cxnSpMk id="14" creationId="{079861BA-30CA-FA43-B086-E89DD08558A0}"/>
          </ac:cxnSpMkLst>
        </pc:cxnChg>
        <pc:cxnChg chg="add mod">
          <ac:chgData name="Mark Hanly" userId="67462bc7-2b51-4455-b2e7-b5f944a4684a" providerId="ADAL" clId="{1397FCF6-02B5-7641-BE85-FD0D8A701B19}" dt="2021-11-10T03:21:44.165" v="1425" actId="164"/>
          <ac:cxnSpMkLst>
            <pc:docMk/>
            <pc:sldMk cId="4242076968" sldId="292"/>
            <ac:cxnSpMk id="15" creationId="{C906E197-46F2-EF49-A703-F6BBF88F4AC9}"/>
          </ac:cxnSpMkLst>
        </pc:cxnChg>
        <pc:cxnChg chg="mod">
          <ac:chgData name="Mark Hanly" userId="67462bc7-2b51-4455-b2e7-b5f944a4684a" providerId="ADAL" clId="{1397FCF6-02B5-7641-BE85-FD0D8A701B19}" dt="2021-11-10T03:21:52.243" v="1427" actId="1076"/>
          <ac:cxnSpMkLst>
            <pc:docMk/>
            <pc:sldMk cId="4242076968" sldId="292"/>
            <ac:cxnSpMk id="27" creationId="{F7B0BB6C-F293-8A47-A9F1-EBB2E4F032F2}"/>
          </ac:cxnSpMkLst>
        </pc:cxnChg>
        <pc:cxnChg chg="mod">
          <ac:chgData name="Mark Hanly" userId="67462bc7-2b51-4455-b2e7-b5f944a4684a" providerId="ADAL" clId="{1397FCF6-02B5-7641-BE85-FD0D8A701B19}" dt="2021-11-10T03:21:52.243" v="1427" actId="1076"/>
          <ac:cxnSpMkLst>
            <pc:docMk/>
            <pc:sldMk cId="4242076968" sldId="292"/>
            <ac:cxnSpMk id="28" creationId="{F9B233B7-AEB8-5145-B0F4-B0BBF1D1B306}"/>
          </ac:cxnSpMkLst>
        </pc:cxnChg>
        <pc:cxnChg chg="mod">
          <ac:chgData name="Mark Hanly" userId="67462bc7-2b51-4455-b2e7-b5f944a4684a" providerId="ADAL" clId="{1397FCF6-02B5-7641-BE85-FD0D8A701B19}" dt="2021-11-10T03:22:09.139" v="1429" actId="1076"/>
          <ac:cxnSpMkLst>
            <pc:docMk/>
            <pc:sldMk cId="4242076968" sldId="292"/>
            <ac:cxnSpMk id="32" creationId="{5FE6567B-67FD-E349-8901-0CA01A57C053}"/>
          </ac:cxnSpMkLst>
        </pc:cxnChg>
        <pc:cxnChg chg="mod">
          <ac:chgData name="Mark Hanly" userId="67462bc7-2b51-4455-b2e7-b5f944a4684a" providerId="ADAL" clId="{1397FCF6-02B5-7641-BE85-FD0D8A701B19}" dt="2021-11-10T03:22:09.139" v="1429" actId="1076"/>
          <ac:cxnSpMkLst>
            <pc:docMk/>
            <pc:sldMk cId="4242076968" sldId="292"/>
            <ac:cxnSpMk id="33" creationId="{DE6943B1-8173-3344-9AA7-F54B664CCD56}"/>
          </ac:cxnSpMkLst>
        </pc:cxnChg>
        <pc:cxnChg chg="mod">
          <ac:chgData name="Mark Hanly" userId="67462bc7-2b51-4455-b2e7-b5f944a4684a" providerId="ADAL" clId="{1397FCF6-02B5-7641-BE85-FD0D8A701B19}" dt="2021-11-10T03:22:22.211" v="1433" actId="1076"/>
          <ac:cxnSpMkLst>
            <pc:docMk/>
            <pc:sldMk cId="4242076968" sldId="292"/>
            <ac:cxnSpMk id="37" creationId="{FBC142F4-1586-0446-B157-F77F4E399BB3}"/>
          </ac:cxnSpMkLst>
        </pc:cxnChg>
        <pc:cxnChg chg="mod">
          <ac:chgData name="Mark Hanly" userId="67462bc7-2b51-4455-b2e7-b5f944a4684a" providerId="ADAL" clId="{1397FCF6-02B5-7641-BE85-FD0D8A701B19}" dt="2021-11-10T03:22:22.211" v="1433" actId="1076"/>
          <ac:cxnSpMkLst>
            <pc:docMk/>
            <pc:sldMk cId="4242076968" sldId="292"/>
            <ac:cxnSpMk id="38" creationId="{15DA4499-B22C-364C-8D34-4E6995E6538B}"/>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4CFFD8-FFA1-AF47-AC67-19BB0D643753}"/>
              </a:ext>
            </a:extLst>
          </p:cNvPr>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pitchFamily="34" charset="0"/>
                <a:ea typeface="ＭＳ Ｐゴシック" pitchFamily="34" charset="-128"/>
                <a:cs typeface="+mn-cs"/>
              </a:defRPr>
            </a:lvl1pPr>
          </a:lstStyle>
          <a:p>
            <a:pPr>
              <a:defRPr/>
            </a:pPr>
            <a:endParaRPr lang="en-US"/>
          </a:p>
        </p:txBody>
      </p:sp>
      <p:sp>
        <p:nvSpPr>
          <p:cNvPr id="3" name="Date Placeholder 2">
            <a:extLst>
              <a:ext uri="{FF2B5EF4-FFF2-40B4-BE49-F238E27FC236}">
                <a16:creationId xmlns:a16="http://schemas.microsoft.com/office/drawing/2014/main" id="{EB451320-C724-EA43-80A0-A4B5633847E0}"/>
              </a:ext>
            </a:extLst>
          </p:cNvPr>
          <p:cNvSpPr>
            <a:spLocks noGrp="1"/>
          </p:cNvSpPr>
          <p:nvPr>
            <p:ph type="dt" sz="quarter"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128"/>
                <a:cs typeface="+mn-cs"/>
              </a:defRPr>
            </a:lvl1pPr>
          </a:lstStyle>
          <a:p>
            <a:pPr>
              <a:defRPr/>
            </a:pPr>
            <a:fld id="{D4BA12F4-A49F-444F-918B-0863A0496EA0}" type="datetime1">
              <a:rPr lang="en-US" altLang="en-US"/>
              <a:pPr>
                <a:defRPr/>
              </a:pPr>
              <a:t>11/16/22</a:t>
            </a:fld>
            <a:endParaRPr lang="en-US" altLang="en-US"/>
          </a:p>
        </p:txBody>
      </p:sp>
      <p:sp>
        <p:nvSpPr>
          <p:cNvPr id="4" name="Footer Placeholder 3">
            <a:extLst>
              <a:ext uri="{FF2B5EF4-FFF2-40B4-BE49-F238E27FC236}">
                <a16:creationId xmlns:a16="http://schemas.microsoft.com/office/drawing/2014/main" id="{AD704813-495C-B347-979C-E87DC000CBC9}"/>
              </a:ext>
            </a:extLst>
          </p:cNvPr>
          <p:cNvSpPr>
            <a:spLocks noGrp="1"/>
          </p:cNvSpPr>
          <p:nvPr>
            <p:ph type="ftr" sz="quarter" idx="2"/>
          </p:nvPr>
        </p:nvSpPr>
        <p:spPr>
          <a:xfrm>
            <a:off x="0" y="6513910"/>
            <a:ext cx="3962400" cy="3429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ＭＳ Ｐゴシック" pitchFamily="34"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C9A93C0D-AA5B-7A46-AE80-42A32DD85682}"/>
              </a:ext>
            </a:extLst>
          </p:cNvPr>
          <p:cNvSpPr>
            <a:spLocks noGrp="1"/>
          </p:cNvSpPr>
          <p:nvPr>
            <p:ph type="sldNum" sz="quarter" idx="3"/>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C4F7EC54-9DAB-8A4D-9B31-15F34FB315D9}"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7T03:23:00.212"/>
    </inkml:context>
    <inkml:brush xml:id="br0">
      <inkml:brushProperty name="width" value="0.05714" units="cm"/>
      <inkml:brushProperty name="height" value="0.05714" units="cm"/>
      <inkml:brushProperty name="color" value="#008C3A"/>
    </inkml:brush>
  </inkml:definitions>
  <inkml:trace contextRef="#ctx0" brushRef="#br0">0 1 32767,'0'0'0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2:34.746"/>
    </inkml:context>
    <inkml:brush xml:id="br0">
      <inkml:brushProperty name="width" value="0.2" units="cm"/>
      <inkml:brushProperty name="height" value="0.2" units="cm"/>
      <inkml:brushProperty name="color" value="#F6630D"/>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2:36.290"/>
    </inkml:context>
    <inkml:brush xml:id="br0">
      <inkml:brushProperty name="width" value="0.2" units="cm"/>
      <inkml:brushProperty name="height" value="0.2" units="cm"/>
      <inkml:brushProperty name="color" value="#F6630D"/>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2:37.378"/>
    </inkml:context>
    <inkml:brush xml:id="br0">
      <inkml:brushProperty name="width" value="0.2" units="cm"/>
      <inkml:brushProperty name="height" value="0.2" units="cm"/>
      <inkml:brushProperty name="color" value="#F6630D"/>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2:38.690"/>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2:49.602"/>
    </inkml:context>
    <inkml:brush xml:id="br0">
      <inkml:brushProperty name="width" value="0.2" units="cm"/>
      <inkml:brushProperty name="height" value="0.2" units="cm"/>
      <inkml:brushProperty name="color" value="#F6630D"/>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2:50.930"/>
    </inkml:context>
    <inkml:brush xml:id="br0">
      <inkml:brushProperty name="width" value="0.2" units="cm"/>
      <inkml:brushProperty name="height" value="0.2" units="cm"/>
      <inkml:brushProperty name="color" value="#F6630D"/>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2:52.066"/>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2:53.266"/>
    </inkml:context>
    <inkml:brush xml:id="br0">
      <inkml:brushProperty name="width" value="0.2" units="cm"/>
      <inkml:brushProperty name="height" value="0.2" units="cm"/>
      <inkml:brushProperty name="color" value="#F6630D"/>
    </inkml:brush>
  </inkml:definitions>
  <inkml:trace contextRef="#ctx0" brushRef="#br0">1 1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2:55.746"/>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2:59.898"/>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10T05:43:55.566"/>
    </inkml:context>
    <inkml:brush xml:id="br0">
      <inkml:brushProperty name="width" value="0.04286" units="cm"/>
      <inkml:brushProperty name="height" value="0.04286" units="cm"/>
      <inkml:brushProperty name="color" value="#008C3A"/>
    </inkml:brush>
  </inkml:definitions>
  <inkml:trace contextRef="#ctx0" brushRef="#br0">39 0 28671,'-18'11'0,"11"-7"0,-6 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01.778"/>
    </inkml:context>
    <inkml:brush xml:id="br0">
      <inkml:brushProperty name="width" value="0.2" units="cm"/>
      <inkml:brushProperty name="height" value="0.2" units="cm"/>
      <inkml:brushProperty name="color" value="#F6630D"/>
    </inkml:brush>
  </inkml:definitions>
  <inkml:trace contextRef="#ctx0" brushRef="#br0">1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03.602"/>
    </inkml:context>
    <inkml:brush xml:id="br0">
      <inkml:brushProperty name="width" value="0.2" units="cm"/>
      <inkml:brushProperty name="height" value="0.2" units="cm"/>
      <inkml:brushProperty name="color" value="#F6630D"/>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05.730"/>
    </inkml:context>
    <inkml:brush xml:id="br0">
      <inkml:brushProperty name="width" value="0.2" units="cm"/>
      <inkml:brushProperty name="height" value="0.2" units="cm"/>
      <inkml:brushProperty name="color" value="#F6630D"/>
    </inkml:brush>
  </inkml:definitions>
  <inkml:trace contextRef="#ctx0" brushRef="#br0">1 0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07.130"/>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36.306"/>
    </inkml:context>
    <inkml:brush xml:id="br0">
      <inkml:brushProperty name="width" value="0.025" units="cm"/>
      <inkml:brushProperty name="height" value="0.025" units="cm"/>
      <inkml:brushProperty name="color" value="#F6630D"/>
    </inkml:brush>
  </inkml:definitions>
  <inkml:trace contextRef="#ctx0" brushRef="#br0">9 1 24575,'0'13'0,"0"-1"0,0-4 0,0 0 0,0 8 0,0 1 0,0 8 0,0-4 0,0-4 0,0-2 0,0-2 0,0 0 0,0-1 0,-4 4 0,3-6 0,-2 5 0,3-6 0,0-1 0,0 0 0,0 0 0,0 1 0,0-1 0,0 0 0,0 0 0,0 1 0,0-1 0,0 0 0,0 4 0,0-3 0,0 3 0,0-3 0,0-1 0,0 0 0,0 0 0,0 1 0,0-1 0,0 0 0,0 1 0,0-1 0,0 0 0,0 0 0,0 1 0,0-1 0,0 0 0,0 0 0,0 1 0,0-1 0,0 0 0,0 4 0,0-3 0,0 3 0,0-3 0,0-1 0,0 0 0,0 0 0,0-3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39.338"/>
    </inkml:context>
    <inkml:brush xml:id="br0">
      <inkml:brushProperty name="width" value="0.025" units="cm"/>
      <inkml:brushProperty name="height" value="0.025" units="cm"/>
      <inkml:brushProperty name="color" value="#F6630D"/>
    </inkml:brush>
  </inkml:definitions>
  <inkml:trace contextRef="#ctx0" brushRef="#br0">9 1 24575,'-5'21'0,"2"-6"0,3 19 0,0-19 0,0 10 0,0-12 0,0 3 0,0 1 0,0-1 0,0 1 0,0-1 0,0 1 0,0-1 0,0 1 0,0-4 0,0-1 0,0-4 0,0 0 0,0 1 0,0-1 0,0 0 0,0 0 0,0 1 0,0-1 0,0 4 0,0-3 0,0 3 0,3-4 0,-2 4 0,3 1 0,-4 0 0,0 2 0,0-5 0,0 2 0,0-4 0,0 4 0,0-3 0,0 3 0,0-4 0,0 4 0,0-3 0,0 3 0,0-3 0,0-1 0,0 0 0,0 0 0,0 1 0,0-5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41.354"/>
    </inkml:context>
    <inkml:brush xml:id="br0">
      <inkml:brushProperty name="width" value="0.025" units="cm"/>
      <inkml:brushProperty name="height" value="0.025" units="cm"/>
      <inkml:brushProperty name="color" value="#F6630D"/>
    </inkml:brush>
  </inkml:definitions>
  <inkml:trace contextRef="#ctx0" brushRef="#br0">1 0 24575,'0'75'0,"0"-37"0,0 53 0,0-64 0,0-1 0,0-10 0,0-3 0,0-1 0,0 9 0,0-6 0,0 7 0,0-7 0,0-5 0,0 5 0,0-2 0,0 0 0,0 3 0,0-7 0,0 3 0,0-4 0,0 0 0,0 0 0,0 4 0,0-2 0,0 2 0,0-4 0,0 0 0,0 0 0,0 1 0,0-1 0,0 0 0,0 0 0,0-3 0,0-1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43.458"/>
    </inkml:context>
    <inkml:brush xml:id="br0">
      <inkml:brushProperty name="width" value="0.025" units="cm"/>
      <inkml:brushProperty name="height" value="0.025" units="cm"/>
      <inkml:brushProperty name="color" value="#F6630D"/>
    </inkml:brush>
  </inkml:definitions>
  <inkml:trace contextRef="#ctx0" brushRef="#br0">12 0 24575,'-6'37'0,"0"-10"0,6 8 0,0-17 0,0 8 0,0-10 0,0 1 0,0-1 0,0 10 0,0-7 0,0 6 0,0-12 0,0-1 0,0-4 0,0 0 0,0 4 0,0-2 0,0 1 0,0 1 0,0-2 0,0 2 0,0-4 0,0 0 0,0 4 0,0-3 0,0 3 0,0-4 0,0 1 0,0-1 0,0 0 0,0 0 0,0 1 0,0-1 0,0 0 0,0 1 0,0-1 0,0-4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45.650"/>
    </inkml:context>
    <inkml:brush xml:id="br0">
      <inkml:brushProperty name="width" value="0.025" units="cm"/>
      <inkml:brushProperty name="height" value="0.025" units="cm"/>
      <inkml:brushProperty name="color" value="#F6630D"/>
    </inkml:brush>
  </inkml:definitions>
  <inkml:trace contextRef="#ctx0" brushRef="#br0">1 1 24575,'0'27'0,"0"-5"0,4-6 0,-3-4 0,2 5 0,-3-4 0,0-1 0,0-4 0,0 4 0,4-3 0,-3 7 0,3-3 0,-4 0 0,0-1 0,0-4 0,0 0 0,0 0 0,0 1 0,0-1 0,0 0 0,0 4 0,0 1 0,0 0 0,0 2 0,0-5 0,0 5 0,0-6 0,0 3 0,0-3 0,0 3 0,0-3 0,0 3 0,0-4 0,-4 0 0,3 0 0,-3 1 0,4-1 0,0 0 0,0 1 0,0-1 0,0 0 0,-4 4 0,3-3 0,-2 3 0,3-7 0,0-2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52.890"/>
    </inkml:context>
    <inkml:brush xml:id="br0">
      <inkml:brushProperty name="width" value="0.025" units="cm"/>
      <inkml:brushProperty name="height" value="0.025" units="cm"/>
      <inkml:brushProperty name="color" value="#F6630D"/>
    </inkml:brush>
  </inkml:definitions>
  <inkml:trace contextRef="#ctx0" brushRef="#br0">1 1 24575,'0'21'0,"0"-6"0,3 10 0,-2-8 0,3 8 0,-4 3 0,0-1 0,0-5 0,0-6 0,0-3 0,0-1 0,0 4 0,0-3 0,0 3 0,0 10 0,0-7 0,0 15 0,0-15 0,0 2 0,0-9 0,0 0 0,0-2 0,0 1 0,0 1 0,0 1 0,0 13 0,0-11 0,4 9 0,-3-15 0,2 7 0,-3-7 0,0 3 0,0 9 0,0-6 0,4 10 0,-3-8 0,3 0 0,-4-1 0,0 1 0,0-1 0,0 1 0,0-4 0,0-1 0,0-4 0,0 0 0,0 0 0,0 4 0,0 1 0,0 4 0,0 8 0,0 3 0,0 8 0,0 19 0,0-23 0,0 8 0,0-28 0,0-4 0,0 0 0,0 1 0,0 2 0,0 2 0,0 13 0,0-7 0,0 15 0,0-15 0,3 2 0,-2-5 0,3-7 0,-4 7 0,0-7 0,0 3 0,0-4 0,0 0 0,0 4 0,0 1 0,0 0 0,4 3 0,-4-7 0,4 3 0,-4-4 0,0 0 0,0 1 0,0 3 0,0-3 0,0 3 0,4-4 0,-3 0 0,2 4 0,-3-3 0,0 0 0,0-6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7T05:21:54.395"/>
    </inkml:context>
    <inkml:brush xml:id="br0">
      <inkml:brushProperty name="width" value="0.025" units="cm"/>
      <inkml:brushProperty name="height" value="0.025" units="cm"/>
      <inkml:brushProperty name="color" value="#00A0D7"/>
    </inkml:brush>
  </inkml:definitions>
  <inkml:trace contextRef="#ctx0" brushRef="#br0">1 1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54.594"/>
    </inkml:context>
    <inkml:brush xml:id="br0">
      <inkml:brushProperty name="width" value="0.025" units="cm"/>
      <inkml:brushProperty name="height" value="0.025" units="cm"/>
      <inkml:brushProperty name="color" value="#F6630D"/>
    </inkml:brush>
  </inkml:definitions>
  <inkml:trace contextRef="#ctx0" brushRef="#br0">0 1 24575,'5'7'0,"-2"29"0,-3-4 0,0 23 0,0 18 0,0-28 0,0 28 0,4-46 0,-3-1 0,3-13 0,-4 11 0,0-12 0,0 12 0,0-11 0,3 4 0,-2 8 0,3 3 0,-4-1 0,0 8 0,0-17 0,0 4 0,0-10 0,0-4 0,0 0 0,0 1 0,0-1 0,0 0 0,5 13 0,-3-6 0,3 11 0,-5-10 0,4-3 0,-3-1 0,2-4 0,-3 0 0,0 1 0,0-1 0,0 0 0,0 1 0,0-1 0,0 0 0,0 0 0,0 4 0,0-3 0,4 3 0,-3-3 0,3 3 0,-4-3 0,0 3 0,0-4 0,0 0 0,3-3 0,-2 2 0,3-2 0,-4 3 0,0 0 0,0 4 0,0 1 0,0 4 0,3-1 0,-2 1 0,3-4 0,-4 2 0,0-9 0,0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56.330"/>
    </inkml:context>
    <inkml:brush xml:id="br0">
      <inkml:brushProperty name="width" value="0.025" units="cm"/>
      <inkml:brushProperty name="height" value="0.025" units="cm"/>
      <inkml:brushProperty name="color" value="#F6630D"/>
    </inkml:brush>
  </inkml:definitions>
  <inkml:trace contextRef="#ctx0" brushRef="#br0">1 0 24575,'0'26'0,"0"-8"0,5 17 0,-4-8 0,5 28 0,-6-23 0,0 11 0,0-26 0,0 0 0,0-1 0,4-7 0,-4 2 0,4-6 0,-4 7 0,0-3 0,0 3 0,0-4 0,0 1 0,0-1 0,0 0 0,0 0 0,0 1 0,0 3 0,-4-3 0,3 3 0,-2-4 0,3-3 0,0-2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3:59.042"/>
    </inkml:context>
    <inkml:brush xml:id="br0">
      <inkml:brushProperty name="width" value="0.025" units="cm"/>
      <inkml:brushProperty name="height" value="0.025" units="cm"/>
      <inkml:brushProperty name="color" value="#F6630D"/>
    </inkml:brush>
  </inkml:definitions>
  <inkml:trace contextRef="#ctx0" brushRef="#br0">1 0 24575,'5'26'0,"-4"-7"0,8 6 0,-8-8 0,8 8 0,-7-6 0,3 15 0,1-6 0,-5-1 0,4-1 0,-5-14 0,0 4 0,0-7 0,0 7 0,0-3 0,0 12 0,0 3 0,4-1 0,-3-1 0,2-10 0,-3 1 0,0-4 0,0 2 0,0-2 0,0 0 0,0 3 0,0-7 0,0 15 0,0-12 0,0 21 0,0-21 0,0 8 0,0-11 0,0-1 0,0 0 0,0 4 0,0-3 0,0 7 0,0-7 0,0 3 0,0-4 0,0 1 0,0-1 0,0 0 0,0 13 0,-3-6 0,2 19 0,-3-6 0,4 9 0,-4-14 0,3-2 0,-2-9 0,3-3 0,0 3 0,3-3 0,-2-1 0,3-3 0,-4-2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00.602"/>
    </inkml:context>
    <inkml:brush xml:id="br0">
      <inkml:brushProperty name="width" value="0.025" units="cm"/>
      <inkml:brushProperty name="height" value="0.025" units="cm"/>
      <inkml:brushProperty name="color" value="#F6630D"/>
    </inkml:brush>
  </inkml:definitions>
  <inkml:trace contextRef="#ctx0" brushRef="#br0">0 1 24575,'0'12'0,"0"0"0,0 9 0,6 3 0,-5 13 0,13 17 0,-12 5 0,6 1 0,-8-6 0,6-17 0,-5-10 0,5-5 0,-6-10 0,0-4 0,0 1 0,0 2 0,0 2 0,0 13 0,0 1 0,0 10 0,0 36 0,0 8 0,0 1 0,0-9 0,0-46 0,0-5 0,0-10 0,0-4 0,0 1 0,0-1 0,0 4 0,0-3 0,0 7 0,-4-4 0,3 5 0,-3 0 0,4-1 0,0-3 0,0 11 0,0-12 0,0 12 0,0 16 0,0-17 0,0 21 0,0-31 0,0-1 0,0-8 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03.042"/>
    </inkml:context>
    <inkml:brush xml:id="br0">
      <inkml:brushProperty name="width" value="0.025" units="cm"/>
      <inkml:brushProperty name="height" value="0.025" units="cm"/>
      <inkml:brushProperty name="color" value="#F6630D"/>
    </inkml:brush>
  </inkml:definitions>
  <inkml:trace contextRef="#ctx0" brushRef="#br0">2 0 24575,'0'17'0,"0"8"0,0 21 0,9 13 0,-7 0 0,6-4 0,-8-19 0,0 1 0,0-1 0,0 1 0,-5-1 0,4 1 0,-5 17 0,6-13 0,0 32 0,0-32 0,0 5 0,0-21 0,-4-12 0,4 3 0,-4-7 0,4 6 0,0 7 0,0-7 0,0 6 0,0-13 0,0 1 0,0-1 0,0 0 0,0 4 0,0 10 0,0 5 0,0 10 0,0-1 0,0 1 0,0-13 0,0-3 0,0-13 0,0 0 0,0 0 0,0 1 0,0-1 0,0 0 0,0 1 0,0 11 0,0-8 0,0 12 0,0-18 0,0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07.914"/>
    </inkml:context>
    <inkml:brush xml:id="br0">
      <inkml:brushProperty name="width" value="0.025" units="cm"/>
      <inkml:brushProperty name="height" value="0.025" units="cm"/>
      <inkml:brushProperty name="color" value="#F6630D"/>
    </inkml:brush>
  </inkml:definitions>
  <inkml:trace contextRef="#ctx0" brushRef="#br0">1 0 24575,'0'44'0,"0"6"0,0 0 0,0 3 0,0-35 0,0 8 0,0-13 0,0-1 0,0-4 0,0 0 0,0 0 0,0 1 0,0-1 0,0 0 0,0 1 0,0-1 0,0 0 0,0 0 0,0 1 0,0-1 0,0 4 0,0 1 0,0 3 0,0 1 0,0-4 0,0-5 0,0-4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09.826"/>
    </inkml:context>
    <inkml:brush xml:id="br0">
      <inkml:brushProperty name="width" value="0.025" units="cm"/>
      <inkml:brushProperty name="height" value="0.025" units="cm"/>
      <inkml:brushProperty name="color" value="#F6630D"/>
    </inkml:brush>
  </inkml:definitions>
  <inkml:trace contextRef="#ctx0" brushRef="#br0">1 0 24575,'4'8'0,"-3"4"0,2 1 0,-3 4 0,0-1 0,4 1 0,-3-1 0,6 1 0,-6 0 0,3-5 0,-4 0 0,0-3 0,0 3 0,3-3 0,-2 6 0,3-5 0,-4 1 0,4-2 0,-3-1 0,2 0 0,-3 1 0,0 2 0,0-1 0,0 2 0,-3-4 0,2 0 0,-3 0 0,4 1 0,0-1 0,0 0 0,0 0 0,0 1 0,0-1 0,0 0 0,0 1 0,0-1 0,0 0 0,0 0 0,0 1 0,0 3 0,0-3 0,0 3 0,0-4 0,0 0 0,0 1 0,0-1 0,0 0 0,0 0 0,0 1 0,0 3 0,4-3 0,-3-1 0,2-4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12.898"/>
    </inkml:context>
    <inkml:brush xml:id="br0">
      <inkml:brushProperty name="width" value="0.025" units="cm"/>
      <inkml:brushProperty name="height" value="0.025" units="cm"/>
      <inkml:brushProperty name="color" value="#F6630D"/>
    </inkml:brush>
  </inkml:definitions>
  <inkml:trace contextRef="#ctx0" brushRef="#br0">1 1 24575,'0'8'0,"0"4"0,0-3 0,0 7 0,0-3 0,0 3 0,0 1 0,0 8 0,0-6 0,0 3 0,0-10 0,0-4 0,0 0 0,0 0 0,0 1 0,0-1 0,0 4 0,0-3 0,0 7 0,0-7 0,0 3 0,0-4 0,0 0 0,0 1 0,0-1 0,0 0 0,0 0 0,0 1 0,0-1 0,0 0 0,0 0 0,0 1 0,0-1 0,0 0 0,0 1 0,0 2 0,0-1 0,0 2 0,0-4 0,0 0 0,0 0 0,0 13 0,0-9 0,3 8 0,-2-15 0,3-1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16.458"/>
    </inkml:context>
    <inkml:brush xml:id="br0">
      <inkml:brushProperty name="width" value="0.025" units="cm"/>
      <inkml:brushProperty name="height" value="0.025" units="cm"/>
      <inkml:brushProperty name="color" value="#F6630D"/>
    </inkml:brush>
  </inkml:definitions>
  <inkml:trace contextRef="#ctx0" brushRef="#br0">1 0 24575,'7'55'0,"-2"-23"0,-5 12 0,0-19 0,0-10 0,0 10 0,0-16 0,4 3 0,-3 0 0,2 1 0,-3 3 0,0-3 0,0 3 0,0-3 0,0-1 0,0 0 0,0-3 0,0-1 0,0 0 0,0 0 0,0 1 0,0 3 0,0-3 0,0 3 0,0 0 0,0 1 0,0-1 0,0 0 0,0-3 0,0-1 0,0 0 0,0 0 0,0 1 0,0 3 0,0-3 0,0 3 0,0 0 0,0-3 0,0-1 0,0-4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19.562"/>
    </inkml:context>
    <inkml:brush xml:id="br0">
      <inkml:brushProperty name="width" value="0.025" units="cm"/>
      <inkml:brushProperty name="height" value="0.025" units="cm"/>
      <inkml:brushProperty name="color" value="#F6630D"/>
    </inkml:brush>
  </inkml:definitions>
  <inkml:trace contextRef="#ctx0" brushRef="#br0">0 1 24575,'4'16'0,"-3"1"0,3-1 0,1 10 0,-4 1 0,13 28 0,-8-23 0,4 11 0,-7-30 0,-3-1 0,4-7 0,-3 6 0,3-2 0,-4 4 0,0 3 0,0 5 0,0-6 0,0 6 0,3-13 0,-2 1 0,3-1 0,-4 0 0,0 1 0,0-1 0,0 0 0,0 0 0,0 1 0,0-1 0,0 0 0,0 0 0,0 4 0,0 1 0,0 0 0,0-1 0,0 0 0,0-3 0,0 3 0,0-7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1:05.509"/>
    </inkml:context>
    <inkml:brush xml:id="br0">
      <inkml:brushProperty name="width" value="0.2" units="cm"/>
      <inkml:brushProperty name="height" value="0.2" units="cm"/>
      <inkml:brushProperty name="color" value="#F6630D"/>
    </inkml:brush>
  </inkml:definitions>
  <inkml:trace contextRef="#ctx0" brushRef="#br0">1 0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29.314"/>
    </inkml:context>
    <inkml:brush xml:id="br0">
      <inkml:brushProperty name="width" value="0.025" units="cm"/>
      <inkml:brushProperty name="height" value="0.025" units="cm"/>
      <inkml:brushProperty name="color" value="#F6630D"/>
    </inkml:brush>
  </inkml:definitions>
  <inkml:trace contextRef="#ctx0" brushRef="#br0">1 0 24575,'0'8'0,"0"1"0,0-1 0,0 0 0,0 4 0,0 1 0,0 0 0,0-1 0,0-4 0,0 4 0,0-3 0,0 3 0,0-4 0,0 4 0,0 1 0,0 0 0,0-1 0,0-4 0,0 0 0,0 1 0,0-1 0,0 0 0,0 1 0,0-1 0,0 0 0,0 0 0,4 1 0,-4-1 0,15 49 0,-13-24 0,9 31 0,-8-39 0,-2-8 0,7-1 0,-7 10 0,2 1 0,-3-3 0,0 1 0,0-16 0,0 3 0,0-4 0,0 0 0,0 1 0,0 3 0,0-3 0,0 6 0,0-2 0,0 0 0,0-1 0,0-4 0,0 1 0,0-1 0,0 0 0,0 0 0,0 4 0,0-2 0,0 5 0,0-6 0,0 7 0,0-3 0,0 3 0,0 1 0,0-4 0,0 2 0,4-5 0,-3 1 0,2-2 0,-3-1 0,0 0 0,0 1 0,0 3 0,0-3 0,0 15 0,0-12 0,0 12 0,0-11 0,0 0 0,0 2 0,0-5 0,0 5 0,0-6 0,0 3 0,0-3 0,0-1 0,0 0 0,0 0 0,0 1 0,0-1 0,0 0 0,0 1 0,0-1 0,0 4 0,0-3 0,0 7 0,0-4 0,-3 5 0,2-4 0,-3-1 0,4-4 0,0 0 0,0 1 0,0-1 0,0 0 0,0 0 0,0 1 0,0-1 0,0 0 0,0 0 0,0 1 0,0-1 0,0 0 0,0 0 0,0 1 0,0-1 0,0 0 0,0 1 0,0-1 0,0 0 0,0-3 0,0-2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32.618"/>
    </inkml:context>
    <inkml:brush xml:id="br0">
      <inkml:brushProperty name="width" value="0.025" units="cm"/>
      <inkml:brushProperty name="height" value="0.025" units="cm"/>
      <inkml:brushProperty name="color" value="#F6630D"/>
    </inkml:brush>
  </inkml:definitions>
  <inkml:trace contextRef="#ctx0" brushRef="#br0">17 0 24575,'0'17'0,"0"-1"0,0-3 0,0 3 0,0 6 0,0-4 0,0 17 0,0-17 0,0 17 0,0-8 0,0 10 0,0-1 0,0 1 0,0-1 0,0 1 0,0-9 0,0-7 0,0-5 0,0-7 0,0 3 0,0 0 0,0-3 0,0 34 0,0-24 0,0 34 0,0-26 0,0 10 0,0-1 0,0-12 0,0 1 0,0-16 0,0 3 0,0-4 0,0 4 0,0-3 0,0 7 0,0-3 0,0 3 0,0 1 0,0-1 0,-3-3 0,2 3 0,-3 6 0,4-4 0,0 8 0,0-13 0,0-1 0,0 0 0,0-3 0,-4 3 0,3-4 0,-2 0 0,3 4 0,0 1 0,0 4 0,0 8 0,0-6 0,0 3 0,0-11 0,0-2 0,0-1 0,0 13 0,0-6 0,0 10 0,0 1 0,0-8 0,0 17 0,0-20 0,0 6 0,0-13 0,0 0 0,0 4 0,0-3 0,0 16 0,0-10 0,0 10 0,0-12 0,0-1 0,0-4 0,0 1 0,0-1 0,0 4 0,0-3 0,3 3 0,-2-4 0,3 1 0,-4-1 0,0 0 0,0 4 0,0 1 0,0 0 0,0 2 0,0-2 0,0 4 0,0-4 0,0-1 0,0-4 0,0 0 0,0 0 0,0 4 0,0 1 0,0 4 0,0 8 0,0-10 0,0 6 0,0-20 0,0 2 0,0-7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34.778"/>
    </inkml:context>
    <inkml:brush xml:id="br0">
      <inkml:brushProperty name="width" value="0.025" units="cm"/>
      <inkml:brushProperty name="height" value="0.025" units="cm"/>
      <inkml:brushProperty name="color" value="#F6630D"/>
    </inkml:brush>
  </inkml:definitions>
  <inkml:trace contextRef="#ctx0" brushRef="#br0">0 0 24575,'9'39'0,"-7"8"0,7 30 0,-4-18 0,-4 32 0,5-54 0,-3 24 0,-2-44 0,3-1 0,-4 1 0,0 8 0,0 3 0,0 8 0,0 19 0,0-14 0,0 5 0,0-12 0,0-15 0,0 6 0,5 0 0,-3 3 0,3 27 0,4 4 0,-7 0 0,6-13 0,-8-21 0,0-12 0,0-1 0,0-4 0,0 0 0,0 1 0,4 3 0,-3 9 0,3 7 0,-4 0 0,0 6 0,0-6 0,0 8 0,0-12 0,0 1 0,0-16 0,0 3 0,0-4 0,0 4 0,0 1 0,-4 3 0,3 10 0,-3-8 0,4 8 0,0-10 0,0-3 0,0-1 0,0-4 0,0 4 0,0-2 0,0 2 0,0-4 0,0 4 0,0-3 0,0-1 0,0-4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36.642"/>
    </inkml:context>
    <inkml:brush xml:id="br0">
      <inkml:brushProperty name="width" value="0.025" units="cm"/>
      <inkml:brushProperty name="height" value="0.025" units="cm"/>
      <inkml:brushProperty name="color" value="#F6630D"/>
    </inkml:brush>
  </inkml:definitions>
  <inkml:trace contextRef="#ctx0" brushRef="#br0">34 0 24575,'0'39'0,"0"-10"0,0 43 0,0-13 0,0 0 0,0-13 0,0-20 0,0-14 0,0 4 0,0 6 0,0-3 0,0 6 0,0 0 0,0 3 0,0 9 0,0-1 0,0 1 0,0-10 0,-5 7 0,3-6 0,-3 27 0,5 4 0,0 0 0,0-4 0,0-19 0,0-8 0,0-3 0,0-12 0,0-1 0,0 0 0,0-3 0,0 7 0,0-7 0,0 6 0,0-5 0,-4 2 0,3 0 0,-3-3 0,4 3 0,0-4 0,0 0 0,0 4 0,0-3 0,0 7 0,-3-3 0,2 3 0,-3 1 0,4-1 0,0-3 0,0-1 0,0-4 0,0 1 0,0-1 0,0 0 0,0 1 0,0-1 0,0 0 0,0 0 0,0 4 0,0 1 0,0 4 0,0-1 0,0 10 0,0-8 0,0 8 0,0-13 0,0 2 0,0-2 0,0 0 0,0-1 0,-4-7 0,3-5 0,1-5 0,1 0 0,3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4:39.706"/>
    </inkml:context>
    <inkml:brush xml:id="br0">
      <inkml:brushProperty name="width" value="0.025" units="cm"/>
      <inkml:brushProperty name="height" value="0.025" units="cm"/>
      <inkml:brushProperty name="color" value="#F6630D"/>
    </inkml:brush>
  </inkml:definitions>
  <inkml:trace contextRef="#ctx0" brushRef="#br0">0 0 24575,'0'26'0,"5"1"0,-3 46 0,3-9 0,-5 13 0,0-23 0,0-26 0,0-2 0,0-10 0,4 1 0,-3-1 0,2 1 0,-3-1 0,0 10 0,0-11 0,0 9 0,0-15 0,0 3 0,0-3 0,0-1 0,0 0 0,0 0 0,0 1 0,0 3 0,0-3 0,0 6 0,0-2 0,0 13 0,0-8 0,0 17 0,0-8 0,0-3 0,0 1 0,0-16 0,0 3 0,0 0 0,0 1 0,0 3 0,0 1 0,0-1 0,0 1 0,0-4 0,0-1 0,0-4 0,0 0 0,0 1 0,0-1 0,0 4 0,0 9 0,0-5 0,0 8 0,0-15 0,0 3 0,0-4 0,0 13 0,-3-6 0,2 11 0,-3-10 0,4 1 0,-4-4 0,3-1 0,-2-4 0,3 0 0,0 0 0,0 13 0,0-6 0,0 20 0,0-17 0,0 8 0,0-10 0,0-3 0,0-1 0,0 0 0,0 1 0,0 0 0,0-1 0,0 0 0,0-3 0,0 3 0,3-11 0,-2-15 0,3 6 0,-4-8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1:06.619"/>
    </inkml:context>
    <inkml:brush xml:id="br0">
      <inkml:brushProperty name="width" value="0.2" units="cm"/>
      <inkml:brushProperty name="height" value="0.2" units="cm"/>
      <inkml:brushProperty name="color" value="#F6630D"/>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1:08.562"/>
    </inkml:context>
    <inkml:brush xml:id="br0">
      <inkml:brushProperty name="width" value="0.2" units="cm"/>
      <inkml:brushProperty name="height" value="0.2" units="cm"/>
      <inkml:brushProperty name="color" value="#F6630D"/>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1:10.218"/>
    </inkml:context>
    <inkml:brush xml:id="br0">
      <inkml:brushProperty name="width" value="0.2" units="cm"/>
      <inkml:brushProperty name="height" value="0.2" units="cm"/>
      <inkml:brushProperty name="color" value="#F6630D"/>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1:11.562"/>
    </inkml:context>
    <inkml:brush xml:id="br0">
      <inkml:brushProperty name="width" value="0.2" units="cm"/>
      <inkml:brushProperty name="height" value="0.2" units="cm"/>
      <inkml:brushProperty name="color" value="#F6630D"/>
    </inkml:brush>
  </inkml:definitions>
  <inkml:trace contextRef="#ctx0" brushRef="#br0">1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03:22:33.603"/>
    </inkml:context>
    <inkml:brush xml:id="br0">
      <inkml:brushProperty name="width" value="0.2" units="cm"/>
      <inkml:brushProperty name="height" value="0.2" units="cm"/>
      <inkml:brushProperty name="color" value="#F6630D"/>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38C538-C475-8F41-8DC4-B1AC006928E1}"/>
              </a:ext>
            </a:extLst>
          </p:cNvPr>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itchFamily="34" charset="0"/>
                <a:ea typeface="ＭＳ Ｐゴシック" pitchFamily="34" charset="-128"/>
                <a:cs typeface="+mn-cs"/>
              </a:defRPr>
            </a:lvl1pPr>
          </a:lstStyle>
          <a:p>
            <a:pPr>
              <a:defRPr/>
            </a:pPr>
            <a:endParaRPr lang="en-US"/>
          </a:p>
        </p:txBody>
      </p:sp>
      <p:sp>
        <p:nvSpPr>
          <p:cNvPr id="3" name="Date Placeholder 2">
            <a:extLst>
              <a:ext uri="{FF2B5EF4-FFF2-40B4-BE49-F238E27FC236}">
                <a16:creationId xmlns:a16="http://schemas.microsoft.com/office/drawing/2014/main" id="{AA3D5CB6-D5C1-3647-850B-9928B84E79DF}"/>
              </a:ext>
            </a:extLst>
          </p:cNvPr>
          <p:cNvSpPr>
            <a:spLocks noGrp="1"/>
          </p:cNvSpPr>
          <p:nvPr>
            <p:ph type="dt" idx="1"/>
          </p:nvPr>
        </p:nvSpPr>
        <p:spPr>
          <a:xfrm>
            <a:off x="5179484"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cs typeface="+mn-cs"/>
              </a:defRPr>
            </a:lvl1pPr>
          </a:lstStyle>
          <a:p>
            <a:pPr>
              <a:defRPr/>
            </a:pPr>
            <a:fld id="{AF31AAC9-8E4E-6543-9508-37BD90B8D716}" type="datetime1">
              <a:rPr lang="en-US" altLang="en-US"/>
              <a:pPr>
                <a:defRPr/>
              </a:pPr>
              <a:t>11/16/22</a:t>
            </a:fld>
            <a:endParaRPr lang="en-US" altLang="en-US"/>
          </a:p>
        </p:txBody>
      </p:sp>
      <p:sp>
        <p:nvSpPr>
          <p:cNvPr id="4" name="Slide Image Placeholder 3">
            <a:extLst>
              <a:ext uri="{FF2B5EF4-FFF2-40B4-BE49-F238E27FC236}">
                <a16:creationId xmlns:a16="http://schemas.microsoft.com/office/drawing/2014/main" id="{D4D53CDD-33C8-7B48-9F4D-B813CEAFCA2E}"/>
              </a:ext>
            </a:extLst>
          </p:cNvPr>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144023F1-8AC7-2642-A6C3-E5AEEBCC8621}"/>
              </a:ext>
            </a:extLst>
          </p:cNvPr>
          <p:cNvSpPr>
            <a:spLocks noGrp="1"/>
          </p:cNvSpPr>
          <p:nvPr>
            <p:ph type="body" sz="quarter" idx="3"/>
          </p:nvPr>
        </p:nvSpPr>
        <p:spPr>
          <a:xfrm>
            <a:off x="914400" y="3257550"/>
            <a:ext cx="7315200" cy="30861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814FF010-6389-C043-BE34-0CF315A30925}"/>
              </a:ext>
            </a:extLst>
          </p:cNvPr>
          <p:cNvSpPr>
            <a:spLocks noGrp="1"/>
          </p:cNvSpPr>
          <p:nvPr>
            <p:ph type="ftr" sz="quarter" idx="4"/>
          </p:nvPr>
        </p:nvSpPr>
        <p:spPr>
          <a:xfrm>
            <a:off x="0" y="6513910"/>
            <a:ext cx="3962400" cy="3429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itchFamily="34" charset="0"/>
                <a:ea typeface="ＭＳ Ｐゴシック" pitchFamily="34" charset="-128"/>
                <a:cs typeface="+mn-cs"/>
              </a:defRPr>
            </a:lvl1pPr>
          </a:lstStyle>
          <a:p>
            <a:pPr>
              <a:defRPr/>
            </a:pPr>
            <a:endParaRPr lang="en-US"/>
          </a:p>
        </p:txBody>
      </p:sp>
      <p:sp>
        <p:nvSpPr>
          <p:cNvPr id="7" name="Slide Number Placeholder 6">
            <a:extLst>
              <a:ext uri="{FF2B5EF4-FFF2-40B4-BE49-F238E27FC236}">
                <a16:creationId xmlns:a16="http://schemas.microsoft.com/office/drawing/2014/main" id="{002A7243-DA01-7946-8523-B32303C979B8}"/>
              </a:ext>
            </a:extLst>
          </p:cNvPr>
          <p:cNvSpPr>
            <a:spLocks noGrp="1"/>
          </p:cNvSpPr>
          <p:nvPr>
            <p:ph type="sldNum" sz="quarter" idx="5"/>
          </p:nvPr>
        </p:nvSpPr>
        <p:spPr>
          <a:xfrm>
            <a:off x="5179484" y="6513910"/>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C4DF510F-FEE4-A646-849C-08DC8195BBE4}"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153" algn="l" rtl="0" eaLnBrk="0" fontAlgn="base" hangingPunct="0">
      <a:spcBef>
        <a:spcPct val="30000"/>
      </a:spcBef>
      <a:spcAft>
        <a:spcPct val="0"/>
      </a:spcAft>
      <a:defRPr sz="1200" kern="1200">
        <a:solidFill>
          <a:schemeClr val="tx1"/>
        </a:solidFill>
        <a:latin typeface="+mn-lt"/>
        <a:ea typeface="ＭＳ Ｐゴシック" charset="-128"/>
        <a:cs typeface="ＭＳ Ｐゴシック" panose="020B0600070205080204" pitchFamily="34" charset="-128"/>
      </a:defRPr>
    </a:lvl2pPr>
    <a:lvl3pPr marL="914307"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3pPr>
    <a:lvl4pPr marL="1371460"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4pPr>
    <a:lvl5pPr marL="1828613" algn="l" rtl="0" eaLnBrk="0" fontAlgn="base" hangingPunct="0">
      <a:spcBef>
        <a:spcPct val="30000"/>
      </a:spcBef>
      <a:spcAft>
        <a:spcPct val="0"/>
      </a:spcAft>
      <a:defRPr sz="1200" kern="1200">
        <a:solidFill>
          <a:schemeClr val="tx1"/>
        </a:solidFill>
        <a:latin typeface="+mn-lt"/>
        <a:ea typeface="ヒラギノ角ゴ Pro W3" pitchFamily="-60" charset="-128"/>
        <a:cs typeface="ヒラギノ角ゴ Pro W3" charset="-128"/>
      </a:defRPr>
    </a:lvl5pPr>
    <a:lvl6pPr marL="2285768" algn="l" defTabSz="914307" rtl="0" eaLnBrk="1" latinLnBrk="0" hangingPunct="1">
      <a:defRPr sz="1200" kern="1200">
        <a:solidFill>
          <a:schemeClr val="tx1"/>
        </a:solidFill>
        <a:latin typeface="+mn-lt"/>
        <a:ea typeface="+mn-ea"/>
        <a:cs typeface="+mn-cs"/>
      </a:defRPr>
    </a:lvl6pPr>
    <a:lvl7pPr marL="2742921" algn="l" defTabSz="914307" rtl="0" eaLnBrk="1" latinLnBrk="0" hangingPunct="1">
      <a:defRPr sz="1200" kern="1200">
        <a:solidFill>
          <a:schemeClr val="tx1"/>
        </a:solidFill>
        <a:latin typeface="+mn-lt"/>
        <a:ea typeface="+mn-ea"/>
        <a:cs typeface="+mn-cs"/>
      </a:defRPr>
    </a:lvl7pPr>
    <a:lvl8pPr marL="3200075" algn="l" defTabSz="914307" rtl="0" eaLnBrk="1" latinLnBrk="0" hangingPunct="1">
      <a:defRPr sz="1200" kern="1200">
        <a:solidFill>
          <a:schemeClr val="tx1"/>
        </a:solidFill>
        <a:latin typeface="+mn-lt"/>
        <a:ea typeface="+mn-ea"/>
        <a:cs typeface="+mn-cs"/>
      </a:defRPr>
    </a:lvl8pPr>
    <a:lvl9pPr marL="3657228" algn="l" defTabSz="91430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acknowledge these names are not helpful</a:t>
            </a:r>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5</a:t>
            </a:fld>
            <a:endParaRPr lang="en-US" altLang="en-US"/>
          </a:p>
        </p:txBody>
      </p:sp>
    </p:spTree>
    <p:extLst>
      <p:ext uri="{BB962C8B-B14F-4D97-AF65-F5344CB8AC3E}">
        <p14:creationId xmlns:p14="http://schemas.microsoft.com/office/powerpoint/2010/main" val="2042422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variance combines three sources of variation</a:t>
            </a:r>
          </a:p>
          <a:p>
            <a:pPr marL="228600" indent="-228600">
              <a:buAutoNum type="arabicPeriod"/>
            </a:pPr>
            <a:r>
              <a:rPr lang="en-US" dirty="0"/>
              <a:t>The “within” variance i.e. the average variance for the estimate within each imputed dataset</a:t>
            </a:r>
          </a:p>
          <a:p>
            <a:pPr marL="228600" indent="-228600">
              <a:buAutoNum type="arabicPeriod"/>
            </a:pPr>
            <a:r>
              <a:rPr lang="en-US" dirty="0"/>
              <a:t>The “between” variance i.e. the variation between estimates from different datasets </a:t>
            </a:r>
          </a:p>
          <a:p>
            <a:pPr marL="228600" indent="-228600">
              <a:buAutoNum type="arabicPeriod"/>
            </a:pPr>
            <a:r>
              <a:rPr lang="en-US" dirty="0"/>
              <a:t>The “simulation” variance i.e. the variation due to a finite number of imputed datasets</a:t>
            </a:r>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20</a:t>
            </a:fld>
            <a:endParaRPr lang="en-US" altLang="en-US"/>
          </a:p>
        </p:txBody>
      </p:sp>
    </p:spTree>
    <p:extLst>
      <p:ext uri="{BB962C8B-B14F-4D97-AF65-F5344CB8AC3E}">
        <p14:creationId xmlns:p14="http://schemas.microsoft.com/office/powerpoint/2010/main" val="419880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22</a:t>
            </a:fld>
            <a:endParaRPr lang="en-US" altLang="en-US"/>
          </a:p>
        </p:txBody>
      </p:sp>
    </p:spTree>
    <p:extLst>
      <p:ext uri="{BB962C8B-B14F-4D97-AF65-F5344CB8AC3E}">
        <p14:creationId xmlns:p14="http://schemas.microsoft.com/office/powerpoint/2010/main" val="216677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23</a:t>
            </a:fld>
            <a:endParaRPr lang="en-US" altLang="en-US"/>
          </a:p>
        </p:txBody>
      </p:sp>
    </p:spTree>
    <p:extLst>
      <p:ext uri="{BB962C8B-B14F-4D97-AF65-F5344CB8AC3E}">
        <p14:creationId xmlns:p14="http://schemas.microsoft.com/office/powerpoint/2010/main" val="3869295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24</a:t>
            </a:fld>
            <a:endParaRPr lang="en-US" altLang="en-US"/>
          </a:p>
        </p:txBody>
      </p:sp>
    </p:spTree>
    <p:extLst>
      <p:ext uri="{BB962C8B-B14F-4D97-AF65-F5344CB8AC3E}">
        <p14:creationId xmlns:p14="http://schemas.microsoft.com/office/powerpoint/2010/main" val="87224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25</a:t>
            </a:fld>
            <a:endParaRPr lang="en-US" altLang="en-US"/>
          </a:p>
        </p:txBody>
      </p:sp>
    </p:spTree>
    <p:extLst>
      <p:ext uri="{BB962C8B-B14F-4D97-AF65-F5344CB8AC3E}">
        <p14:creationId xmlns:p14="http://schemas.microsoft.com/office/powerpoint/2010/main" val="2197814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a:t>Before diving into multiple imputation I want to mention a few simpler types of imputation methods that you might come across. I’ll illustrate these using a small dataset with information on the interrelation between sleep and other variables for 62 mammal species. You can access this data in R in the VIM package where it is shipped as “sleep” or the mice package where it is shipped as </a:t>
            </a:r>
            <a:r>
              <a:rPr lang="en-US" dirty="0" err="1"/>
              <a:t>mammalsleep</a:t>
            </a:r>
            <a:r>
              <a:rPr lang="en-US" dirty="0"/>
              <a:t>. I’ve plotted a scatterplot of two of the variables here, gestation in days and life span in years. Here the labels are shown. </a:t>
            </a:r>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11</a:t>
            </a:fld>
            <a:endParaRPr lang="en-US" altLang="en-US"/>
          </a:p>
        </p:txBody>
      </p:sp>
    </p:spTree>
    <p:extLst>
      <p:ext uri="{BB962C8B-B14F-4D97-AF65-F5344CB8AC3E}">
        <p14:creationId xmlns:p14="http://schemas.microsoft.com/office/powerpoint/2010/main" val="352945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a:t>And here is a version without the labels, that makes it easier to see the data</a:t>
            </a:r>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12</a:t>
            </a:fld>
            <a:endParaRPr lang="en-US" altLang="en-US"/>
          </a:p>
        </p:txBody>
      </p:sp>
    </p:spTree>
    <p:extLst>
      <p:ext uri="{BB962C8B-B14F-4D97-AF65-F5344CB8AC3E}">
        <p14:creationId xmlns:p14="http://schemas.microsoft.com/office/powerpoint/2010/main" val="2175356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a:t>The first simple imputation method I will mention is mean imputation. With mean imputation, every missing is value imputed with the mean of the observed data. The mean of lifespan for the observed values is about 20 years, so every missing value of life span would be filled in with 20 years. Similarly, the mean of gestation is about  150 days, so every missing value of gestation would be filled in with 150. This is a very simple and easy approach to implement, so it can be fine if you have very small proportions of missing data, but it is obviously very crude. One obvious point is that it ignores other information available in the data. For example, if a mammal had incomplete data for their lifespan, but we knew their gestation was very high then the observed data would suggest that the value for lifespan is likely to be higher than average. </a:t>
            </a:r>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13</a:t>
            </a:fld>
            <a:endParaRPr lang="en-US" altLang="en-US"/>
          </a:p>
        </p:txBody>
      </p:sp>
    </p:spTree>
    <p:extLst>
      <p:ext uri="{BB962C8B-B14F-4D97-AF65-F5344CB8AC3E}">
        <p14:creationId xmlns:p14="http://schemas.microsoft.com/office/powerpoint/2010/main" val="358806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a:t>Regression imputation is a more sophisticated alternative that allows us to incorporate information from the observed data when filling in missing observations. In this example, we could fit a model for lifespan conditional on gestation, and then use the predict line to make imputations for lifespan based on observed values for gestion. In this example there are just two variables but of course your imputation model could include as many variables as you have available.</a:t>
            </a:r>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14</a:t>
            </a:fld>
            <a:endParaRPr lang="en-US" altLang="en-US"/>
          </a:p>
        </p:txBody>
      </p:sp>
    </p:spTree>
    <p:extLst>
      <p:ext uri="{BB962C8B-B14F-4D97-AF65-F5344CB8AC3E}">
        <p14:creationId xmlns:p14="http://schemas.microsoft.com/office/powerpoint/2010/main" val="1263058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ＭＳ Ｐゴシック" charset="-128"/>
                <a:cs typeface="ＭＳ Ｐゴシック" charset="-128"/>
              </a:rPr>
              <a:t>Under regression imputation, the imputed values all lay on a regression line and that underestimates the variability in the data. Stochastic regression imputation overcomes this by adding some random noise to the predictions. This noise is drawn from a random distribution based on the estimated model parameters.</a:t>
            </a:r>
            <a:endParaRPr lang="en-US" dirty="0"/>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15</a:t>
            </a:fld>
            <a:endParaRPr lang="en-US" altLang="en-US"/>
          </a:p>
        </p:txBody>
      </p:sp>
    </p:spTree>
    <p:extLst>
      <p:ext uri="{BB962C8B-B14F-4D97-AF65-F5344CB8AC3E}">
        <p14:creationId xmlns:p14="http://schemas.microsoft.com/office/powerpoint/2010/main" val="4150766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a:t>The final single imputation method I will mention is Predictive Mean Matching. </a:t>
            </a:r>
            <a:r>
              <a:rPr lang="en-AU" sz="1200" b="0" i="0" kern="1200" dirty="0">
                <a:solidFill>
                  <a:schemeClr val="tx1"/>
                </a:solidFill>
                <a:effectLst/>
                <a:latin typeface="+mn-lt"/>
                <a:ea typeface="ＭＳ Ｐゴシック" charset="-128"/>
                <a:cs typeface="ＭＳ Ｐゴシック" charset="-128"/>
              </a:rPr>
              <a:t>Under predictive mean matching, values from incomplete cases are replaced with observed values from similar complete cases.</a:t>
            </a:r>
          </a:p>
          <a:p>
            <a:r>
              <a:rPr lang="en-AU" sz="1200" b="0" i="0" kern="1200" dirty="0">
                <a:solidFill>
                  <a:schemeClr val="tx1"/>
                </a:solidFill>
                <a:effectLst/>
                <a:latin typeface="+mn-lt"/>
                <a:ea typeface="ＭＳ Ｐゴシック" charset="-128"/>
                <a:cs typeface="ＭＳ Ｐゴシック" charset="-128"/>
              </a:rPr>
              <a:t>To begin, a linear regression is used to estimate the predicted value of each incomplete observation.</a:t>
            </a:r>
          </a:p>
          <a:p>
            <a:r>
              <a:rPr lang="en-AU" sz="1200" b="0" i="0" kern="1200" dirty="0">
                <a:solidFill>
                  <a:schemeClr val="tx1"/>
                </a:solidFill>
                <a:effectLst/>
                <a:latin typeface="+mn-lt"/>
                <a:ea typeface="ＭＳ Ｐゴシック" charset="-128"/>
                <a:cs typeface="ＭＳ Ｐゴシック" charset="-128"/>
              </a:rPr>
              <a:t>Based on this predicted value, a set of candidate observations with similar value are selected.</a:t>
            </a:r>
          </a:p>
          <a:p>
            <a:r>
              <a:rPr lang="en-AU" sz="1200" b="0" i="0" kern="1200" dirty="0">
                <a:solidFill>
                  <a:schemeClr val="tx1"/>
                </a:solidFill>
                <a:effectLst/>
                <a:latin typeface="+mn-lt"/>
                <a:ea typeface="ＭＳ Ｐゴシック" charset="-128"/>
                <a:cs typeface="ＭＳ Ｐゴシック" charset="-128"/>
              </a:rPr>
              <a:t>From this pool of candidate donors, a single value is selected at random to be imputed for the missing observation</a:t>
            </a:r>
          </a:p>
          <a:p>
            <a:endParaRPr lang="en-AU" sz="1200" b="0" i="0" kern="1200" dirty="0">
              <a:solidFill>
                <a:schemeClr val="tx1"/>
              </a:solidFill>
              <a:effectLst/>
              <a:latin typeface="+mn-lt"/>
              <a:ea typeface="ＭＳ Ｐゴシック" charset="-128"/>
              <a:cs typeface="ＭＳ Ｐゴシック" charset="-128"/>
            </a:endParaRPr>
          </a:p>
          <a:p>
            <a:r>
              <a:rPr lang="en-AU" sz="1200" b="0" i="0" kern="1200" dirty="0">
                <a:solidFill>
                  <a:schemeClr val="tx1"/>
                </a:solidFill>
                <a:effectLst/>
                <a:latin typeface="+mn-lt"/>
                <a:ea typeface="ＭＳ Ｐゴシック" charset="-128"/>
                <a:cs typeface="ＭＳ Ｐゴシック" charset="-128"/>
              </a:rPr>
              <a:t>A key advantage of this approach is that the imputed values are always meaningful, because they are drawn from the actual data. </a:t>
            </a:r>
          </a:p>
          <a:p>
            <a:endParaRPr lang="en-AU" sz="1200" b="0" i="0" kern="1200" dirty="0">
              <a:solidFill>
                <a:schemeClr val="tx1"/>
              </a:solidFill>
              <a:effectLst/>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16</a:t>
            </a:fld>
            <a:endParaRPr lang="en-US" altLang="en-US"/>
          </a:p>
        </p:txBody>
      </p:sp>
    </p:spTree>
    <p:extLst>
      <p:ext uri="{BB962C8B-B14F-4D97-AF65-F5344CB8AC3E}">
        <p14:creationId xmlns:p14="http://schemas.microsoft.com/office/powerpoint/2010/main" val="91305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have changed based on </a:t>
            </a:r>
            <a:r>
              <a:rPr lang="en-US" dirty="0" err="1"/>
              <a:t>myExperience</a:t>
            </a:r>
            <a:r>
              <a:rPr lang="en-US" dirty="0"/>
              <a:t> feedback:</a:t>
            </a:r>
            <a:br>
              <a:rPr lang="en-US" dirty="0"/>
            </a:br>
            <a:r>
              <a:rPr lang="en-US" dirty="0"/>
              <a:t>- Number and frequency of assessments.</a:t>
            </a:r>
          </a:p>
          <a:p>
            <a:pPr marL="171450" indent="-171450">
              <a:buFontTx/>
              <a:buChar char="-"/>
            </a:pPr>
            <a:r>
              <a:rPr lang="en-US" dirty="0"/>
              <a:t>Breadth of content and reading week.</a:t>
            </a:r>
          </a:p>
          <a:p>
            <a:pPr marL="171450" indent="-171450">
              <a:buFontTx/>
              <a:buChar char="-"/>
            </a:pPr>
            <a:r>
              <a:rPr lang="en-US" dirty="0"/>
              <a:t>Access to all readings and tutorials from week one.</a:t>
            </a:r>
          </a:p>
          <a:p>
            <a:pPr marL="0" indent="0">
              <a:buFontTx/>
              <a:buNone/>
            </a:pPr>
            <a:endParaRPr lang="en-US" dirty="0"/>
          </a:p>
          <a:p>
            <a:pPr marL="0" indent="0">
              <a:buFontTx/>
              <a:buNone/>
            </a:pPr>
            <a:r>
              <a:rPr lang="en-US" dirty="0"/>
              <a:t>I will respond to feedback items (in a general way) on Teams</a:t>
            </a:r>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17</a:t>
            </a:fld>
            <a:endParaRPr lang="en-US" altLang="en-US"/>
          </a:p>
        </p:txBody>
      </p:sp>
    </p:spTree>
    <p:extLst>
      <p:ext uri="{BB962C8B-B14F-4D97-AF65-F5344CB8AC3E}">
        <p14:creationId xmlns:p14="http://schemas.microsoft.com/office/powerpoint/2010/main" val="948539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are two models here, the imputation model and the analysis model of interest</a:t>
            </a:r>
          </a:p>
        </p:txBody>
      </p:sp>
      <p:sp>
        <p:nvSpPr>
          <p:cNvPr id="4" name="Slide Number Placeholder 3"/>
          <p:cNvSpPr>
            <a:spLocks noGrp="1"/>
          </p:cNvSpPr>
          <p:nvPr>
            <p:ph type="sldNum" sz="quarter" idx="5"/>
          </p:nvPr>
        </p:nvSpPr>
        <p:spPr/>
        <p:txBody>
          <a:bodyPr/>
          <a:lstStyle/>
          <a:p>
            <a:fld id="{C4DF510F-FEE4-A646-849C-08DC8195BBE4}" type="slidenum">
              <a:rPr lang="en-US" altLang="en-US" smtClean="0"/>
              <a:pPr/>
              <a:t>18</a:t>
            </a:fld>
            <a:endParaRPr lang="en-US" altLang="en-US"/>
          </a:p>
        </p:txBody>
      </p:sp>
    </p:spTree>
    <p:extLst>
      <p:ext uri="{BB962C8B-B14F-4D97-AF65-F5344CB8AC3E}">
        <p14:creationId xmlns:p14="http://schemas.microsoft.com/office/powerpoint/2010/main" val="3216397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Cover Page">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DE97DE17-2939-6143-936E-A51ACB56DB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2" y="836615"/>
            <a:ext cx="1836738"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6E166E8-E689-964B-AB61-3A06769E18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0427" y="6115053"/>
            <a:ext cx="2982913"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2"/>
          <p:cNvSpPr>
            <a:spLocks noGrp="1"/>
          </p:cNvSpPr>
          <p:nvPr>
            <p:ph type="body" sz="quarter" idx="10"/>
          </p:nvPr>
        </p:nvSpPr>
        <p:spPr>
          <a:xfrm>
            <a:off x="2123729" y="1061547"/>
            <a:ext cx="6696745" cy="809296"/>
          </a:xfrm>
        </p:spPr>
        <p:txBody>
          <a:bodyPr anchor="b"/>
          <a:lstStyle>
            <a:lvl1pPr>
              <a:defRPr b="1" i="0" baseline="0"/>
            </a:lvl1pPr>
          </a:lstStyle>
          <a:p>
            <a:pPr lvl="0"/>
            <a:r>
              <a:rPr lang="en-GB" altLang="en-US"/>
              <a:t>Click to edit Master text styles</a:t>
            </a:r>
          </a:p>
          <a:p>
            <a:pPr lvl="1"/>
            <a:r>
              <a:rPr lang="en-GB" altLang="en-US"/>
              <a:t>Second level</a:t>
            </a:r>
          </a:p>
        </p:txBody>
      </p:sp>
    </p:spTree>
    <p:extLst>
      <p:ext uri="{BB962C8B-B14F-4D97-AF65-F5344CB8AC3E}">
        <p14:creationId xmlns:p14="http://schemas.microsoft.com/office/powerpoint/2010/main" val="3441401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AD237-454E-6947-9E60-8D90A7C64F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72227" y="6237291"/>
            <a:ext cx="27368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468315" y="433391"/>
            <a:ext cx="8208962" cy="461589"/>
          </a:xfrm>
        </p:spPr>
        <p:txBody>
          <a:bodyPr/>
          <a:lstStyle>
            <a:lvl1pPr>
              <a:defRPr baseline="0">
                <a:latin typeface="Arial" charset="0"/>
              </a:defRPr>
            </a:lvl1pPr>
          </a:lstStyle>
          <a:p>
            <a:r>
              <a:rPr lang="en-GB"/>
              <a:t>Click to edit Master title style</a:t>
            </a:r>
            <a:endParaRPr lang="en-US" dirty="0"/>
          </a:p>
        </p:txBody>
      </p:sp>
      <p:sp>
        <p:nvSpPr>
          <p:cNvPr id="10" name="Text Placeholder 9"/>
          <p:cNvSpPr>
            <a:spLocks noGrp="1"/>
          </p:cNvSpPr>
          <p:nvPr>
            <p:ph type="body" idx="10"/>
          </p:nvPr>
        </p:nvSpPr>
        <p:spPr>
          <a:xfrm>
            <a:off x="468315" y="1227140"/>
            <a:ext cx="8208962"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568395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a:extLst>
              <a:ext uri="{FF2B5EF4-FFF2-40B4-BE49-F238E27FC236}">
                <a16:creationId xmlns:a16="http://schemas.microsoft.com/office/drawing/2014/main" id="{143C9A41-26F4-9344-A6A8-81CC7051AC80}"/>
              </a:ext>
            </a:extLst>
          </p:cNvPr>
          <p:cNvSpPr>
            <a:spLocks noGrp="1"/>
          </p:cNvSpPr>
          <p:nvPr>
            <p:ph type="title"/>
          </p:nvPr>
        </p:nvSpPr>
        <p:spPr bwMode="auto">
          <a:xfrm>
            <a:off x="468315" y="433391"/>
            <a:ext cx="8208962" cy="461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GB" altLang="en-US"/>
              <a:t>Click to edit Master title style</a:t>
            </a:r>
            <a:endParaRPr lang="en-US" altLang="en-US"/>
          </a:p>
        </p:txBody>
      </p:sp>
      <p:sp>
        <p:nvSpPr>
          <p:cNvPr id="1027" name="Text Placeholder 3">
            <a:extLst>
              <a:ext uri="{FF2B5EF4-FFF2-40B4-BE49-F238E27FC236}">
                <a16:creationId xmlns:a16="http://schemas.microsoft.com/office/drawing/2014/main" id="{0191ABE7-D7FB-084C-94E6-6699A0CE535B}"/>
              </a:ext>
            </a:extLst>
          </p:cNvPr>
          <p:cNvSpPr>
            <a:spLocks noGrp="1"/>
          </p:cNvSpPr>
          <p:nvPr>
            <p:ph type="body" idx="1"/>
          </p:nvPr>
        </p:nvSpPr>
        <p:spPr bwMode="auto">
          <a:xfrm>
            <a:off x="468314" y="1225552"/>
            <a:ext cx="8229600"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 </a:t>
            </a:r>
          </a:p>
          <a:p>
            <a:pPr lvl="4"/>
            <a:r>
              <a:rPr lang="en-US" altLang="en-US"/>
              <a:t>Fifth level</a:t>
            </a:r>
          </a:p>
          <a:p>
            <a:pPr lvl="3"/>
            <a:endParaRPr lang="en-US" altLang="en-US"/>
          </a:p>
        </p:txBody>
      </p:sp>
    </p:spTree>
  </p:cSld>
  <p:clrMap bg1="lt1" tx1="dk1" bg2="lt2" tx2="dk2" accent1="accent1" accent2="accent2" accent3="accent3" accent4="accent4" accent5="accent5" accent6="accent6" hlink="hlink" folHlink="folHlink"/>
  <p:sldLayoutIdLst>
    <p:sldLayoutId id="2147484097" r:id="rId1"/>
    <p:sldLayoutId id="2147484098" r:id="rId2"/>
  </p:sldLayoutIdLst>
  <p:hf hdr="0" ftr="0" dt="0"/>
  <p:txStyles>
    <p:titleStyle>
      <a:lvl1pPr algn="l" rtl="0" eaLnBrk="1" fontAlgn="base" hangingPunct="1">
        <a:spcBef>
          <a:spcPct val="0"/>
        </a:spcBef>
        <a:spcAft>
          <a:spcPct val="0"/>
        </a:spcAft>
        <a:defRPr sz="3000" b="1" kern="1200">
          <a:solidFill>
            <a:schemeClr val="tx1"/>
          </a:solidFill>
          <a:latin typeface="+mj-lt"/>
          <a:ea typeface="ＭＳ Ｐゴシック" charset="-128"/>
          <a:cs typeface="ＭＳ Ｐゴシック" charset="-128"/>
        </a:defRPr>
      </a:lvl1pPr>
      <a:lvl2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2pPr>
      <a:lvl3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3pPr>
      <a:lvl4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4pPr>
      <a:lvl5pPr algn="l" rtl="0" eaLnBrk="1" fontAlgn="base" hangingPunct="1">
        <a:spcBef>
          <a:spcPct val="0"/>
        </a:spcBef>
        <a:spcAft>
          <a:spcPct val="0"/>
        </a:spcAft>
        <a:defRPr sz="3000" b="1">
          <a:solidFill>
            <a:schemeClr val="tx1"/>
          </a:solidFill>
          <a:latin typeface="Arial" charset="0"/>
          <a:ea typeface="ＭＳ Ｐゴシック" charset="-128"/>
          <a:cs typeface="ＭＳ Ｐゴシック" charset="-128"/>
        </a:defRPr>
      </a:lvl5pPr>
      <a:lvl6pPr marL="457194" algn="ctr" rtl="0" eaLnBrk="1" fontAlgn="base" hangingPunct="1">
        <a:spcBef>
          <a:spcPct val="0"/>
        </a:spcBef>
        <a:spcAft>
          <a:spcPct val="0"/>
        </a:spcAft>
        <a:defRPr sz="4400">
          <a:solidFill>
            <a:schemeClr val="tx1"/>
          </a:solidFill>
          <a:latin typeface="Sommet Bold Italic" pitchFamily="50" charset="0"/>
        </a:defRPr>
      </a:lvl6pPr>
      <a:lvl7pPr marL="914388" algn="ctr" rtl="0" eaLnBrk="1" fontAlgn="base" hangingPunct="1">
        <a:spcBef>
          <a:spcPct val="0"/>
        </a:spcBef>
        <a:spcAft>
          <a:spcPct val="0"/>
        </a:spcAft>
        <a:defRPr sz="4400">
          <a:solidFill>
            <a:schemeClr val="tx1"/>
          </a:solidFill>
          <a:latin typeface="Sommet Bold Italic" pitchFamily="50" charset="0"/>
        </a:defRPr>
      </a:lvl7pPr>
      <a:lvl8pPr marL="1371581" algn="ctr" rtl="0" eaLnBrk="1" fontAlgn="base" hangingPunct="1">
        <a:spcBef>
          <a:spcPct val="0"/>
        </a:spcBef>
        <a:spcAft>
          <a:spcPct val="0"/>
        </a:spcAft>
        <a:defRPr sz="4400">
          <a:solidFill>
            <a:schemeClr val="tx1"/>
          </a:solidFill>
          <a:latin typeface="Sommet Bold Italic" pitchFamily="50" charset="0"/>
        </a:defRPr>
      </a:lvl8pPr>
      <a:lvl9pPr marL="1828775" algn="ctr" rtl="0" eaLnBrk="1" fontAlgn="base" hangingPunct="1">
        <a:spcBef>
          <a:spcPct val="0"/>
        </a:spcBef>
        <a:spcAft>
          <a:spcPct val="0"/>
        </a:spcAft>
        <a:defRPr sz="4400">
          <a:solidFill>
            <a:schemeClr val="tx1"/>
          </a:solidFill>
          <a:latin typeface="Sommet Bold Italic" pitchFamily="50" charset="0"/>
        </a:defRPr>
      </a:lvl9pPr>
    </p:titleStyle>
    <p:body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88" rtl="0" eaLnBrk="1" latinLnBrk="0" hangingPunct="1">
        <a:defRPr sz="1800" kern="1200">
          <a:solidFill>
            <a:schemeClr val="tx1"/>
          </a:solidFill>
          <a:latin typeface="+mn-lt"/>
          <a:ea typeface="+mn-ea"/>
          <a:cs typeface="+mn-cs"/>
        </a:defRPr>
      </a:lvl1pPr>
      <a:lvl2pPr marL="457194" algn="l" defTabSz="914388" rtl="0" eaLnBrk="1" latinLnBrk="0" hangingPunct="1">
        <a:defRPr sz="1800" kern="1200">
          <a:solidFill>
            <a:schemeClr val="tx1"/>
          </a:solidFill>
          <a:latin typeface="+mn-lt"/>
          <a:ea typeface="+mn-ea"/>
          <a:cs typeface="+mn-cs"/>
        </a:defRPr>
      </a:lvl2pPr>
      <a:lvl3pPr marL="914388" algn="l" defTabSz="914388" rtl="0" eaLnBrk="1" latinLnBrk="0" hangingPunct="1">
        <a:defRPr sz="1800" kern="1200">
          <a:solidFill>
            <a:schemeClr val="tx1"/>
          </a:solidFill>
          <a:latin typeface="+mn-lt"/>
          <a:ea typeface="+mn-ea"/>
          <a:cs typeface="+mn-cs"/>
        </a:defRPr>
      </a:lvl3pPr>
      <a:lvl4pPr marL="1371581" algn="l" defTabSz="914388" rtl="0" eaLnBrk="1" latinLnBrk="0" hangingPunct="1">
        <a:defRPr sz="1800" kern="1200">
          <a:solidFill>
            <a:schemeClr val="tx1"/>
          </a:solidFill>
          <a:latin typeface="+mn-lt"/>
          <a:ea typeface="+mn-ea"/>
          <a:cs typeface="+mn-cs"/>
        </a:defRPr>
      </a:lvl4pPr>
      <a:lvl5pPr marL="1828775" algn="l" defTabSz="914388" rtl="0" eaLnBrk="1" latinLnBrk="0" hangingPunct="1">
        <a:defRPr sz="1800" kern="1200">
          <a:solidFill>
            <a:schemeClr val="tx1"/>
          </a:solidFill>
          <a:latin typeface="+mn-lt"/>
          <a:ea typeface="+mn-ea"/>
          <a:cs typeface="+mn-cs"/>
        </a:defRPr>
      </a:lvl5pPr>
      <a:lvl6pPr marL="2285969" algn="l" defTabSz="914388" rtl="0" eaLnBrk="1" latinLnBrk="0" hangingPunct="1">
        <a:defRPr sz="1800" kern="1200">
          <a:solidFill>
            <a:schemeClr val="tx1"/>
          </a:solidFill>
          <a:latin typeface="+mn-lt"/>
          <a:ea typeface="+mn-ea"/>
          <a:cs typeface="+mn-cs"/>
        </a:defRPr>
      </a:lvl6pPr>
      <a:lvl7pPr marL="2743163" algn="l" defTabSz="914388" rtl="0" eaLnBrk="1" latinLnBrk="0" hangingPunct="1">
        <a:defRPr sz="1800" kern="1200">
          <a:solidFill>
            <a:schemeClr val="tx1"/>
          </a:solidFill>
          <a:latin typeface="+mn-lt"/>
          <a:ea typeface="+mn-ea"/>
          <a:cs typeface="+mn-cs"/>
        </a:defRPr>
      </a:lvl7pPr>
      <a:lvl8pPr marL="3200358" algn="l" defTabSz="914388" rtl="0" eaLnBrk="1" latinLnBrk="0" hangingPunct="1">
        <a:defRPr sz="1800" kern="1200">
          <a:solidFill>
            <a:schemeClr val="tx1"/>
          </a:solidFill>
          <a:latin typeface="+mn-lt"/>
          <a:ea typeface="+mn-ea"/>
          <a:cs typeface="+mn-cs"/>
        </a:defRPr>
      </a:lvl8pPr>
      <a:lvl9pPr marL="3657551" algn="l" defTabSz="9143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3" Type="http://schemas.openxmlformats.org/officeDocument/2006/relationships/image" Target="../media/image86.png"/><Relationship Id="rId4" Type="http://schemas.openxmlformats.org/officeDocument/2006/relationships/customXml" Target="../ink/ink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moodle.telt.unsw.edu.au/" TargetMode="Externa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6" Type="http://schemas.openxmlformats.org/officeDocument/2006/relationships/customXml" Target="../ink/ink23.xml"/><Relationship Id="rId21" Type="http://schemas.openxmlformats.org/officeDocument/2006/relationships/customXml" Target="../ink/ink18.xml"/><Relationship Id="rId42" Type="http://schemas.openxmlformats.org/officeDocument/2006/relationships/image" Target="../media/image24.png"/><Relationship Id="rId47" Type="http://schemas.openxmlformats.org/officeDocument/2006/relationships/customXml" Target="../ink/ink34.xml"/><Relationship Id="rId63" Type="http://schemas.openxmlformats.org/officeDocument/2006/relationships/customXml" Target="../ink/ink42.xml"/><Relationship Id="rId68" Type="http://schemas.openxmlformats.org/officeDocument/2006/relationships/image" Target="../media/image37.png"/><Relationship Id="rId7" Type="http://schemas.openxmlformats.org/officeDocument/2006/relationships/image" Target="../media/image16.png"/><Relationship Id="rId71" Type="http://schemas.openxmlformats.org/officeDocument/2006/relationships/image" Target="../media/image40.png"/><Relationship Id="rId2" Type="http://schemas.openxmlformats.org/officeDocument/2006/relationships/image" Target="../media/image120.png"/><Relationship Id="rId16" Type="http://schemas.openxmlformats.org/officeDocument/2006/relationships/customXml" Target="../ink/ink13.xml"/><Relationship Id="rId29" Type="http://schemas.openxmlformats.org/officeDocument/2006/relationships/customXml" Target="../ink/ink25.xml"/><Relationship Id="rId11" Type="http://schemas.openxmlformats.org/officeDocument/2006/relationships/customXml" Target="../ink/ink8.xml"/><Relationship Id="rId24" Type="http://schemas.openxmlformats.org/officeDocument/2006/relationships/customXml" Target="../ink/ink21.xml"/><Relationship Id="rId32" Type="http://schemas.openxmlformats.org/officeDocument/2006/relationships/image" Target="../media/image19.png"/><Relationship Id="rId37" Type="http://schemas.openxmlformats.org/officeDocument/2006/relationships/customXml" Target="../ink/ink29.xml"/><Relationship Id="rId40" Type="http://schemas.openxmlformats.org/officeDocument/2006/relationships/image" Target="../media/image23.png"/><Relationship Id="rId45" Type="http://schemas.openxmlformats.org/officeDocument/2006/relationships/customXml" Target="../ink/ink33.xml"/><Relationship Id="rId53" Type="http://schemas.openxmlformats.org/officeDocument/2006/relationships/customXml" Target="../ink/ink37.xml"/><Relationship Id="rId58" Type="http://schemas.openxmlformats.org/officeDocument/2006/relationships/image" Target="../media/image32.png"/><Relationship Id="rId66" Type="http://schemas.openxmlformats.org/officeDocument/2006/relationships/image" Target="../media/image36.png"/><Relationship Id="rId5" Type="http://schemas.openxmlformats.org/officeDocument/2006/relationships/image" Target="../media/image150.png"/><Relationship Id="rId61" Type="http://schemas.openxmlformats.org/officeDocument/2006/relationships/customXml" Target="../ink/ink41.xml"/><Relationship Id="rId19" Type="http://schemas.openxmlformats.org/officeDocument/2006/relationships/customXml" Target="../ink/ink16.xml"/><Relationship Id="rId14" Type="http://schemas.openxmlformats.org/officeDocument/2006/relationships/customXml" Target="../ink/ink11.xml"/><Relationship Id="rId22" Type="http://schemas.openxmlformats.org/officeDocument/2006/relationships/customXml" Target="../ink/ink19.xml"/><Relationship Id="rId27" Type="http://schemas.openxmlformats.org/officeDocument/2006/relationships/customXml" Target="../ink/ink24.xml"/><Relationship Id="rId30" Type="http://schemas.openxmlformats.org/officeDocument/2006/relationships/image" Target="../media/image18.png"/><Relationship Id="rId35" Type="http://schemas.openxmlformats.org/officeDocument/2006/relationships/customXml" Target="../ink/ink28.xml"/><Relationship Id="rId43" Type="http://schemas.openxmlformats.org/officeDocument/2006/relationships/customXml" Target="../ink/ink32.xml"/><Relationship Id="rId48" Type="http://schemas.openxmlformats.org/officeDocument/2006/relationships/image" Target="../media/image27.png"/><Relationship Id="rId56" Type="http://schemas.openxmlformats.org/officeDocument/2006/relationships/image" Target="../media/image31.png"/><Relationship Id="rId64" Type="http://schemas.openxmlformats.org/officeDocument/2006/relationships/image" Target="../media/image35.png"/><Relationship Id="rId69" Type="http://schemas.openxmlformats.org/officeDocument/2006/relationships/image" Target="../media/image38.png"/><Relationship Id="rId8" Type="http://schemas.openxmlformats.org/officeDocument/2006/relationships/customXml" Target="../ink/ink5.xml"/><Relationship Id="rId51" Type="http://schemas.openxmlformats.org/officeDocument/2006/relationships/customXml" Target="../ink/ink36.xml"/><Relationship Id="rId72" Type="http://schemas.openxmlformats.org/officeDocument/2006/relationships/image" Target="../media/image41.png"/><Relationship Id="rId3" Type="http://schemas.openxmlformats.org/officeDocument/2006/relationships/image" Target="../media/image130.png"/><Relationship Id="rId12" Type="http://schemas.openxmlformats.org/officeDocument/2006/relationships/customXml" Target="../ink/ink9.xml"/><Relationship Id="rId17" Type="http://schemas.openxmlformats.org/officeDocument/2006/relationships/customXml" Target="../ink/ink14.xml"/><Relationship Id="rId25" Type="http://schemas.openxmlformats.org/officeDocument/2006/relationships/customXml" Target="../ink/ink22.xml"/><Relationship Id="rId33" Type="http://schemas.openxmlformats.org/officeDocument/2006/relationships/customXml" Target="../ink/ink27.xml"/><Relationship Id="rId38" Type="http://schemas.openxmlformats.org/officeDocument/2006/relationships/image" Target="../media/image22.png"/><Relationship Id="rId46" Type="http://schemas.openxmlformats.org/officeDocument/2006/relationships/image" Target="../media/image26.png"/><Relationship Id="rId59" Type="http://schemas.openxmlformats.org/officeDocument/2006/relationships/customXml" Target="../ink/ink40.xml"/><Relationship Id="rId67" Type="http://schemas.openxmlformats.org/officeDocument/2006/relationships/customXml" Target="../ink/ink44.xml"/><Relationship Id="rId20" Type="http://schemas.openxmlformats.org/officeDocument/2006/relationships/customXml" Target="../ink/ink17.xml"/><Relationship Id="rId41" Type="http://schemas.openxmlformats.org/officeDocument/2006/relationships/customXml" Target="../ink/ink31.xml"/><Relationship Id="rId54" Type="http://schemas.openxmlformats.org/officeDocument/2006/relationships/image" Target="../media/image30.png"/><Relationship Id="rId62" Type="http://schemas.openxmlformats.org/officeDocument/2006/relationships/image" Target="../media/image34.png"/><Relationship Id="rId7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customXml" Target="../ink/ink4.xml"/><Relationship Id="rId15" Type="http://schemas.openxmlformats.org/officeDocument/2006/relationships/customXml" Target="../ink/ink12.xml"/><Relationship Id="rId23" Type="http://schemas.openxmlformats.org/officeDocument/2006/relationships/customXml" Target="../ink/ink20.xml"/><Relationship Id="rId28" Type="http://schemas.openxmlformats.org/officeDocument/2006/relationships/image" Target="../media/image17.png"/><Relationship Id="rId36" Type="http://schemas.openxmlformats.org/officeDocument/2006/relationships/image" Target="../media/image21.png"/><Relationship Id="rId49" Type="http://schemas.openxmlformats.org/officeDocument/2006/relationships/customXml" Target="../ink/ink35.xml"/><Relationship Id="rId57" Type="http://schemas.openxmlformats.org/officeDocument/2006/relationships/customXml" Target="../ink/ink39.xml"/><Relationship Id="rId10" Type="http://schemas.openxmlformats.org/officeDocument/2006/relationships/customXml" Target="../ink/ink7.xml"/><Relationship Id="rId31" Type="http://schemas.openxmlformats.org/officeDocument/2006/relationships/customXml" Target="../ink/ink26.xml"/><Relationship Id="rId44" Type="http://schemas.openxmlformats.org/officeDocument/2006/relationships/image" Target="../media/image25.png"/><Relationship Id="rId52" Type="http://schemas.openxmlformats.org/officeDocument/2006/relationships/image" Target="../media/image29.png"/><Relationship Id="rId60" Type="http://schemas.openxmlformats.org/officeDocument/2006/relationships/image" Target="../media/image33.png"/><Relationship Id="rId65" Type="http://schemas.openxmlformats.org/officeDocument/2006/relationships/customXml" Target="../ink/ink43.xml"/><Relationship Id="rId4" Type="http://schemas.openxmlformats.org/officeDocument/2006/relationships/image" Target="../media/image140.png"/><Relationship Id="rId9" Type="http://schemas.openxmlformats.org/officeDocument/2006/relationships/customXml" Target="../ink/ink6.xml"/><Relationship Id="rId13" Type="http://schemas.openxmlformats.org/officeDocument/2006/relationships/customXml" Target="../ink/ink10.xml"/><Relationship Id="rId18" Type="http://schemas.openxmlformats.org/officeDocument/2006/relationships/customXml" Target="../ink/ink15.xml"/><Relationship Id="rId39" Type="http://schemas.openxmlformats.org/officeDocument/2006/relationships/customXml" Target="../ink/ink30.xml"/><Relationship Id="rId34" Type="http://schemas.openxmlformats.org/officeDocument/2006/relationships/image" Target="../media/image20.png"/><Relationship Id="rId50" Type="http://schemas.openxmlformats.org/officeDocument/2006/relationships/image" Target="../media/image28.png"/><Relationship Id="rId55" Type="http://schemas.openxmlformats.org/officeDocument/2006/relationships/customXml" Target="../ink/ink38.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ars.els-cdn.com/content/image/1-s2.0-S2352464219303347-mmc1.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4C3FAA-E127-D642-AAB3-B26969EBA9A7}"/>
              </a:ext>
            </a:extLst>
          </p:cNvPr>
          <p:cNvSpPr>
            <a:spLocks noGrp="1"/>
          </p:cNvSpPr>
          <p:nvPr>
            <p:ph type="body" sz="quarter" idx="10"/>
          </p:nvPr>
        </p:nvSpPr>
        <p:spPr>
          <a:xfrm>
            <a:off x="2123728" y="764704"/>
            <a:ext cx="6696744" cy="1584176"/>
          </a:xfrm>
        </p:spPr>
        <p:txBody>
          <a:bodyPr/>
          <a:lstStyle/>
          <a:p>
            <a:r>
              <a:rPr lang="en-US" sz="2800" dirty="0"/>
              <a:t>HDAT9700</a:t>
            </a:r>
          </a:p>
          <a:p>
            <a:r>
              <a:rPr lang="en-US" sz="2800" dirty="0"/>
              <a:t>Missing data and multiple imputation</a:t>
            </a:r>
          </a:p>
          <a:p>
            <a:r>
              <a:rPr lang="en-US" sz="1800" b="0" i="1" dirty="0">
                <a:solidFill>
                  <a:schemeClr val="bg1">
                    <a:lumMod val="50000"/>
                  </a:schemeClr>
                </a:solidFill>
              </a:rPr>
              <a:t>Online tutorial</a:t>
            </a:r>
          </a:p>
        </p:txBody>
      </p:sp>
    </p:spTree>
    <p:extLst>
      <p:ext uri="{BB962C8B-B14F-4D97-AF65-F5344CB8AC3E}">
        <p14:creationId xmlns:p14="http://schemas.microsoft.com/office/powerpoint/2010/main" val="2755047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048A-44E3-8B45-AF3E-166D81B73023}"/>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0968DF55-7ECB-6C43-A909-E6F415599322}"/>
              </a:ext>
            </a:extLst>
          </p:cNvPr>
          <p:cNvSpPr>
            <a:spLocks noGrp="1"/>
          </p:cNvSpPr>
          <p:nvPr>
            <p:ph type="body" idx="10"/>
          </p:nvPr>
        </p:nvSpPr>
        <p:spPr/>
        <p:txBody>
          <a:bodyPr/>
          <a:lstStyle/>
          <a:p>
            <a:r>
              <a:rPr lang="en-US" sz="1900" b="1" dirty="0">
                <a:solidFill>
                  <a:srgbClr val="7030A0"/>
                </a:solidFill>
              </a:rPr>
              <a:t>Can you think of a practical example of each of these three scenarios?</a:t>
            </a:r>
          </a:p>
          <a:p>
            <a:endParaRPr lang="en-US" b="1" dirty="0">
              <a:solidFill>
                <a:srgbClr val="7030A0"/>
              </a:solidFill>
            </a:endParaRPr>
          </a:p>
          <a:p>
            <a:pPr marL="0" indent="0"/>
            <a:r>
              <a:rPr lang="en-US" sz="1800" b="1" dirty="0"/>
              <a:t>1. Missing completely at random (MCAR)</a:t>
            </a:r>
          </a:p>
          <a:p>
            <a:pPr marL="0" indent="0"/>
            <a:r>
              <a:rPr lang="en-US" sz="1800" i="1" dirty="0">
                <a:solidFill>
                  <a:srgbClr val="7030A0"/>
                </a:solidFill>
              </a:rPr>
              <a:t>	Being observed or not is truly random in the conversational sense of 	random</a:t>
            </a:r>
          </a:p>
          <a:p>
            <a:pPr marL="0" indent="0"/>
            <a:endParaRPr lang="en-US" sz="1800" i="1" dirty="0">
              <a:solidFill>
                <a:srgbClr val="7030A0"/>
              </a:solidFill>
            </a:endParaRPr>
          </a:p>
          <a:p>
            <a:pPr marL="0" indent="0"/>
            <a:r>
              <a:rPr lang="en-US" sz="1800" b="1" dirty="0"/>
              <a:t>2. Missing not at random (MNAR)</a:t>
            </a:r>
          </a:p>
          <a:p>
            <a:pPr marL="0" indent="0"/>
            <a:r>
              <a:rPr lang="en-US" sz="1800" i="1" dirty="0">
                <a:solidFill>
                  <a:srgbClr val="7030A0"/>
                </a:solidFill>
              </a:rPr>
              <a:t>	Being observed or not depends on the </a:t>
            </a:r>
            <a:r>
              <a:rPr lang="en-US" sz="1800" b="1" i="1" dirty="0">
                <a:solidFill>
                  <a:srgbClr val="7030A0"/>
                </a:solidFill>
              </a:rPr>
              <a:t>unobserved</a:t>
            </a:r>
            <a:r>
              <a:rPr lang="en-US" sz="1800" i="1" dirty="0">
                <a:solidFill>
                  <a:srgbClr val="7030A0"/>
                </a:solidFill>
              </a:rPr>
              <a:t> data</a:t>
            </a:r>
          </a:p>
          <a:p>
            <a:pPr marL="0" indent="0"/>
            <a:endParaRPr lang="en-US" sz="1800" i="1" dirty="0">
              <a:solidFill>
                <a:srgbClr val="7030A0"/>
              </a:solidFill>
            </a:endParaRPr>
          </a:p>
          <a:p>
            <a:pPr marL="0" indent="0"/>
            <a:r>
              <a:rPr lang="en-US" sz="1800" b="1" dirty="0"/>
              <a:t>3. Missing at random (MAR)</a:t>
            </a:r>
          </a:p>
          <a:p>
            <a:pPr marL="0" indent="0"/>
            <a:r>
              <a:rPr lang="en-US" sz="1800" i="1" dirty="0">
                <a:solidFill>
                  <a:srgbClr val="7030A0"/>
                </a:solidFill>
              </a:rPr>
              <a:t>	Being observed or not </a:t>
            </a:r>
            <a:r>
              <a:rPr lang="en-US" sz="1800" i="1">
                <a:solidFill>
                  <a:srgbClr val="7030A0"/>
                </a:solidFill>
              </a:rPr>
              <a:t>depends on observed </a:t>
            </a:r>
            <a:r>
              <a:rPr lang="en-US" sz="1800" i="1" dirty="0">
                <a:solidFill>
                  <a:srgbClr val="7030A0"/>
                </a:solidFill>
              </a:rPr>
              <a:t>data. </a:t>
            </a:r>
          </a:p>
          <a:p>
            <a:pPr marL="0" indent="0"/>
            <a:endParaRPr lang="en-US" i="1" dirty="0">
              <a:solidFill>
                <a:srgbClr val="7030A0"/>
              </a:solidFill>
            </a:endParaRPr>
          </a:p>
        </p:txBody>
      </p:sp>
    </p:spTree>
    <p:extLst>
      <p:ext uri="{BB962C8B-B14F-4D97-AF65-F5344CB8AC3E}">
        <p14:creationId xmlns:p14="http://schemas.microsoft.com/office/powerpoint/2010/main" val="2906034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DDE2-6863-B742-BBFE-9FA1C7C64F2E}"/>
              </a:ext>
            </a:extLst>
          </p:cNvPr>
          <p:cNvSpPr>
            <a:spLocks noGrp="1"/>
          </p:cNvSpPr>
          <p:nvPr>
            <p:ph type="title"/>
          </p:nvPr>
        </p:nvSpPr>
        <p:spPr/>
        <p:txBody>
          <a:bodyPr/>
          <a:lstStyle/>
          <a:p>
            <a:r>
              <a:rPr lang="en-US" dirty="0"/>
              <a:t>Single imputation</a:t>
            </a:r>
          </a:p>
        </p:txBody>
      </p:sp>
      <p:sp>
        <p:nvSpPr>
          <p:cNvPr id="3" name="Text Placeholder 2">
            <a:extLst>
              <a:ext uri="{FF2B5EF4-FFF2-40B4-BE49-F238E27FC236}">
                <a16:creationId xmlns:a16="http://schemas.microsoft.com/office/drawing/2014/main" id="{22D35195-A365-4048-9CAB-DD66E23EF81E}"/>
              </a:ext>
            </a:extLst>
          </p:cNvPr>
          <p:cNvSpPr>
            <a:spLocks noGrp="1"/>
          </p:cNvSpPr>
          <p:nvPr>
            <p:ph type="body" idx="10"/>
          </p:nvPr>
        </p:nvSpPr>
        <p:spPr/>
        <p:txBody>
          <a:bodyPr/>
          <a:lstStyle/>
          <a:p>
            <a:pPr marL="0" indent="0"/>
            <a:r>
              <a:rPr lang="en-US" sz="2000" b="1" i="1" dirty="0">
                <a:solidFill>
                  <a:schemeClr val="accent6">
                    <a:lumMod val="75000"/>
                    <a:lumOff val="25000"/>
                  </a:schemeClr>
                </a:solidFill>
              </a:rPr>
              <a:t>Two models: imputation model and analysis model</a:t>
            </a:r>
          </a:p>
          <a:p>
            <a:pPr>
              <a:buFont typeface="Arial" panose="020B0604020202020204" pitchFamily="34" charset="0"/>
              <a:buChar char="•"/>
            </a:pPr>
            <a:r>
              <a:rPr lang="en-US" sz="2000" dirty="0"/>
              <a:t>Mean </a:t>
            </a:r>
          </a:p>
          <a:p>
            <a:pPr>
              <a:buFont typeface="Arial" panose="020B0604020202020204" pitchFamily="34" charset="0"/>
              <a:buChar char="•"/>
            </a:pPr>
            <a:r>
              <a:rPr lang="en-US" sz="2000" dirty="0"/>
              <a:t>Regression </a:t>
            </a:r>
          </a:p>
          <a:p>
            <a:pPr>
              <a:buFont typeface="Arial" panose="020B0604020202020204" pitchFamily="34" charset="0"/>
              <a:buChar char="•"/>
            </a:pPr>
            <a:r>
              <a:rPr lang="en-US" sz="2000" dirty="0"/>
              <a:t>Stochastic regression</a:t>
            </a:r>
          </a:p>
          <a:p>
            <a:pPr>
              <a:buFont typeface="Arial" panose="020B0604020202020204" pitchFamily="34" charset="0"/>
              <a:buChar char="•"/>
            </a:pPr>
            <a:r>
              <a:rPr lang="en-US" sz="2000" dirty="0"/>
              <a:t>Predictive mean matching</a:t>
            </a:r>
          </a:p>
          <a:p>
            <a:pPr>
              <a:buFont typeface="Arial" panose="020B0604020202020204" pitchFamily="34" charset="0"/>
              <a:buChar char="•"/>
            </a:pPr>
            <a:r>
              <a:rPr lang="en-US" sz="2000" dirty="0"/>
              <a:t>Last observation carried forward</a:t>
            </a:r>
          </a:p>
        </p:txBody>
      </p:sp>
    </p:spTree>
    <p:extLst>
      <p:ext uri="{BB962C8B-B14F-4D97-AF65-F5344CB8AC3E}">
        <p14:creationId xmlns:p14="http://schemas.microsoft.com/office/powerpoint/2010/main" val="1625011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BD8D-1BA3-544C-8C83-DB9C08884707}"/>
              </a:ext>
            </a:extLst>
          </p:cNvPr>
          <p:cNvSpPr>
            <a:spLocks noGrp="1"/>
          </p:cNvSpPr>
          <p:nvPr>
            <p:ph type="title"/>
          </p:nvPr>
        </p:nvSpPr>
        <p:spPr/>
        <p:txBody>
          <a:bodyPr/>
          <a:lstStyle/>
          <a:p>
            <a:r>
              <a:rPr lang="en-US" dirty="0"/>
              <a:t>Single imputation methods</a:t>
            </a:r>
          </a:p>
        </p:txBody>
      </p:sp>
      <p:pic>
        <p:nvPicPr>
          <p:cNvPr id="5" name="Picture 4" descr="A close up of a map&#10;&#10;Description automatically generated">
            <a:extLst>
              <a:ext uri="{FF2B5EF4-FFF2-40B4-BE49-F238E27FC236}">
                <a16:creationId xmlns:a16="http://schemas.microsoft.com/office/drawing/2014/main" id="{E33BBAF6-904A-CE4F-8C04-424E58FA5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019" y="1052737"/>
            <a:ext cx="5285966" cy="4500000"/>
          </a:xfrm>
          <a:prstGeom prst="rect">
            <a:avLst/>
          </a:prstGeom>
        </p:spPr>
      </p:pic>
      <p:sp>
        <p:nvSpPr>
          <p:cNvPr id="6" name="Text Placeholder 2">
            <a:extLst>
              <a:ext uri="{FF2B5EF4-FFF2-40B4-BE49-F238E27FC236}">
                <a16:creationId xmlns:a16="http://schemas.microsoft.com/office/drawing/2014/main" id="{059064C9-7999-7D41-9AC4-E6FB15D69C31}"/>
              </a:ext>
            </a:extLst>
          </p:cNvPr>
          <p:cNvSpPr>
            <a:spLocks noGrp="1"/>
          </p:cNvSpPr>
          <p:nvPr>
            <p:ph type="body" idx="10"/>
          </p:nvPr>
        </p:nvSpPr>
        <p:spPr>
          <a:xfrm>
            <a:off x="468315" y="5733257"/>
            <a:ext cx="8208962" cy="461962"/>
          </a:xfrm>
        </p:spPr>
        <p:txBody>
          <a:bodyPr/>
          <a:lstStyle/>
          <a:p>
            <a:r>
              <a:rPr lang="en-US" dirty="0"/>
              <a:t>Illustrated using mammal sleep data from VIM (</a:t>
            </a:r>
            <a:r>
              <a:rPr lang="en-US" i="1" dirty="0"/>
              <a:t>VIM::sleep</a:t>
            </a:r>
            <a:r>
              <a:rPr lang="en-US" dirty="0"/>
              <a:t>) and mice packages (</a:t>
            </a:r>
            <a:r>
              <a:rPr lang="en-US" i="1" dirty="0"/>
              <a:t>mice::</a:t>
            </a:r>
            <a:r>
              <a:rPr lang="en-US" i="1" dirty="0" err="1"/>
              <a:t>mammalsleep</a:t>
            </a:r>
            <a:r>
              <a:rPr lang="en-US" dirty="0"/>
              <a:t>)</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C7C77A30-1147-834E-A010-3B8F86694EE8}"/>
                  </a:ext>
                </a:extLst>
              </p14:cNvPr>
              <p14:cNvContentPartPr/>
              <p14:nvPr/>
            </p14:nvContentPartPr>
            <p14:xfrm>
              <a:off x="6949111" y="5138280"/>
              <a:ext cx="360" cy="360"/>
            </p14:xfrm>
          </p:contentPart>
        </mc:Choice>
        <mc:Fallback xmlns="">
          <p:pic>
            <p:nvPicPr>
              <p:cNvPr id="11" name="Ink 10">
                <a:extLst>
                  <a:ext uri="{FF2B5EF4-FFF2-40B4-BE49-F238E27FC236}">
                    <a16:creationId xmlns:a16="http://schemas.microsoft.com/office/drawing/2014/main" id="{C7C77A30-1147-834E-A010-3B8F86694EE8}"/>
                  </a:ext>
                </a:extLst>
              </p:cNvPr>
              <p:cNvPicPr/>
              <p:nvPr/>
            </p:nvPicPr>
            <p:blipFill>
              <a:blip r:embed="rId5"/>
              <a:stretch>
                <a:fillRect/>
              </a:stretch>
            </p:blipFill>
            <p:spPr>
              <a:xfrm>
                <a:off x="6939031" y="5128200"/>
                <a:ext cx="20520" cy="20520"/>
              </a:xfrm>
              <a:prstGeom prst="rect">
                <a:avLst/>
              </a:prstGeom>
            </p:spPr>
          </p:pic>
        </mc:Fallback>
      </mc:AlternateContent>
    </p:spTree>
    <p:extLst>
      <p:ext uri="{BB962C8B-B14F-4D97-AF65-F5344CB8AC3E}">
        <p14:creationId xmlns:p14="http://schemas.microsoft.com/office/powerpoint/2010/main" val="5767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white wall&#10;&#10;Description automatically generated">
            <a:extLst>
              <a:ext uri="{FF2B5EF4-FFF2-40B4-BE49-F238E27FC236}">
                <a16:creationId xmlns:a16="http://schemas.microsoft.com/office/drawing/2014/main" id="{701694DE-6C60-B840-A6A0-F963C9944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021" y="1052737"/>
            <a:ext cx="5285959" cy="4500000"/>
          </a:xfrm>
          <a:prstGeom prst="rect">
            <a:avLst/>
          </a:prstGeom>
        </p:spPr>
      </p:pic>
      <p:sp>
        <p:nvSpPr>
          <p:cNvPr id="2" name="Title 1">
            <a:extLst>
              <a:ext uri="{FF2B5EF4-FFF2-40B4-BE49-F238E27FC236}">
                <a16:creationId xmlns:a16="http://schemas.microsoft.com/office/drawing/2014/main" id="{8A18BD8D-1BA3-544C-8C83-DB9C08884707}"/>
              </a:ext>
            </a:extLst>
          </p:cNvPr>
          <p:cNvSpPr>
            <a:spLocks noGrp="1"/>
          </p:cNvSpPr>
          <p:nvPr>
            <p:ph type="title"/>
          </p:nvPr>
        </p:nvSpPr>
        <p:spPr/>
        <p:txBody>
          <a:bodyPr/>
          <a:lstStyle/>
          <a:p>
            <a:r>
              <a:rPr lang="en-US" dirty="0"/>
              <a:t>Single imputation methods</a:t>
            </a:r>
          </a:p>
        </p:txBody>
      </p:sp>
      <p:sp>
        <p:nvSpPr>
          <p:cNvPr id="6" name="Text Placeholder 2">
            <a:extLst>
              <a:ext uri="{FF2B5EF4-FFF2-40B4-BE49-F238E27FC236}">
                <a16:creationId xmlns:a16="http://schemas.microsoft.com/office/drawing/2014/main" id="{059064C9-7999-7D41-9AC4-E6FB15D69C31}"/>
              </a:ext>
            </a:extLst>
          </p:cNvPr>
          <p:cNvSpPr>
            <a:spLocks noGrp="1"/>
          </p:cNvSpPr>
          <p:nvPr>
            <p:ph type="body" idx="10"/>
          </p:nvPr>
        </p:nvSpPr>
        <p:spPr>
          <a:xfrm>
            <a:off x="468315" y="5733257"/>
            <a:ext cx="8208962" cy="461962"/>
          </a:xfrm>
        </p:spPr>
        <p:txBody>
          <a:bodyPr/>
          <a:lstStyle/>
          <a:p>
            <a:r>
              <a:rPr lang="en-US" dirty="0"/>
              <a:t>Illustrated using mammal sleep data from VIM (</a:t>
            </a:r>
            <a:r>
              <a:rPr lang="en-US" i="1" dirty="0"/>
              <a:t>VIM::sleep</a:t>
            </a:r>
            <a:r>
              <a:rPr lang="en-US" dirty="0"/>
              <a:t>) and mice packages (</a:t>
            </a:r>
            <a:r>
              <a:rPr lang="en-US" i="1" dirty="0"/>
              <a:t>mice::</a:t>
            </a:r>
            <a:r>
              <a:rPr lang="en-US" i="1" dirty="0" err="1"/>
              <a:t>mammalsleep</a:t>
            </a:r>
            <a:r>
              <a:rPr lang="en-US" dirty="0"/>
              <a:t>)</a:t>
            </a:r>
          </a:p>
        </p:txBody>
      </p:sp>
    </p:spTree>
    <p:extLst>
      <p:ext uri="{BB962C8B-B14F-4D97-AF65-F5344CB8AC3E}">
        <p14:creationId xmlns:p14="http://schemas.microsoft.com/office/powerpoint/2010/main" val="3286822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0D62-1CBC-BC48-AAC6-83EBB178FC78}"/>
              </a:ext>
            </a:extLst>
          </p:cNvPr>
          <p:cNvSpPr>
            <a:spLocks noGrp="1"/>
          </p:cNvSpPr>
          <p:nvPr>
            <p:ph type="title"/>
          </p:nvPr>
        </p:nvSpPr>
        <p:spPr/>
        <p:txBody>
          <a:bodyPr/>
          <a:lstStyle/>
          <a:p>
            <a:r>
              <a:rPr lang="en-US" dirty="0"/>
              <a:t>Single imputation methods</a:t>
            </a:r>
          </a:p>
        </p:txBody>
      </p:sp>
      <p:sp>
        <p:nvSpPr>
          <p:cNvPr id="3" name="Text Placeholder 2">
            <a:extLst>
              <a:ext uri="{FF2B5EF4-FFF2-40B4-BE49-F238E27FC236}">
                <a16:creationId xmlns:a16="http://schemas.microsoft.com/office/drawing/2014/main" id="{70DEEB9C-AE87-0C4B-A295-50C15A8283BB}"/>
              </a:ext>
            </a:extLst>
          </p:cNvPr>
          <p:cNvSpPr>
            <a:spLocks noGrp="1"/>
          </p:cNvSpPr>
          <p:nvPr>
            <p:ph type="body" idx="10"/>
          </p:nvPr>
        </p:nvSpPr>
        <p:spPr/>
        <p:txBody>
          <a:bodyPr/>
          <a:lstStyle/>
          <a:p>
            <a:r>
              <a:rPr lang="en-US" b="1" dirty="0"/>
              <a:t>Mean imputation</a:t>
            </a:r>
            <a:endParaRPr lang="en-US" dirty="0"/>
          </a:p>
        </p:txBody>
      </p:sp>
      <p:pic>
        <p:nvPicPr>
          <p:cNvPr id="4" name="Picture 3" descr="A close up of a white wall&#10;&#10;Description automatically generated">
            <a:extLst>
              <a:ext uri="{FF2B5EF4-FFF2-40B4-BE49-F238E27FC236}">
                <a16:creationId xmlns:a16="http://schemas.microsoft.com/office/drawing/2014/main" id="{F66E305A-343E-CD48-BA8B-23737CB87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165" y="1556793"/>
            <a:ext cx="5074526" cy="4320000"/>
          </a:xfrm>
          <a:prstGeom prst="rect">
            <a:avLst/>
          </a:prstGeom>
        </p:spPr>
      </p:pic>
    </p:spTree>
    <p:extLst>
      <p:ext uri="{BB962C8B-B14F-4D97-AF65-F5344CB8AC3E}">
        <p14:creationId xmlns:p14="http://schemas.microsoft.com/office/powerpoint/2010/main" val="314020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0D62-1CBC-BC48-AAC6-83EBB178FC78}"/>
              </a:ext>
            </a:extLst>
          </p:cNvPr>
          <p:cNvSpPr>
            <a:spLocks noGrp="1"/>
          </p:cNvSpPr>
          <p:nvPr>
            <p:ph type="title"/>
          </p:nvPr>
        </p:nvSpPr>
        <p:spPr/>
        <p:txBody>
          <a:bodyPr/>
          <a:lstStyle/>
          <a:p>
            <a:r>
              <a:rPr lang="en-US" dirty="0"/>
              <a:t>Single imputation methods</a:t>
            </a:r>
          </a:p>
        </p:txBody>
      </p:sp>
      <p:sp>
        <p:nvSpPr>
          <p:cNvPr id="3" name="Text Placeholder 2">
            <a:extLst>
              <a:ext uri="{FF2B5EF4-FFF2-40B4-BE49-F238E27FC236}">
                <a16:creationId xmlns:a16="http://schemas.microsoft.com/office/drawing/2014/main" id="{70DEEB9C-AE87-0C4B-A295-50C15A8283BB}"/>
              </a:ext>
            </a:extLst>
          </p:cNvPr>
          <p:cNvSpPr>
            <a:spLocks noGrp="1"/>
          </p:cNvSpPr>
          <p:nvPr>
            <p:ph type="body" idx="10"/>
          </p:nvPr>
        </p:nvSpPr>
        <p:spPr/>
        <p:txBody>
          <a:bodyPr/>
          <a:lstStyle/>
          <a:p>
            <a:r>
              <a:rPr lang="en-US" b="1" dirty="0"/>
              <a:t>Regression imputation</a:t>
            </a:r>
            <a:endParaRPr lang="en-US" dirty="0"/>
          </a:p>
        </p:txBody>
      </p:sp>
      <p:pic>
        <p:nvPicPr>
          <p:cNvPr id="4" name="Picture 3" descr="A close up of a white wall&#10;&#10;Description automatically generated">
            <a:extLst>
              <a:ext uri="{FF2B5EF4-FFF2-40B4-BE49-F238E27FC236}">
                <a16:creationId xmlns:a16="http://schemas.microsoft.com/office/drawing/2014/main" id="{F66E305A-343E-CD48-BA8B-23737CB87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165" y="1556793"/>
            <a:ext cx="5074526" cy="4320000"/>
          </a:xfrm>
          <a:prstGeom prst="rect">
            <a:avLst/>
          </a:prstGeom>
        </p:spPr>
      </p:pic>
    </p:spTree>
    <p:extLst>
      <p:ext uri="{BB962C8B-B14F-4D97-AF65-F5344CB8AC3E}">
        <p14:creationId xmlns:p14="http://schemas.microsoft.com/office/powerpoint/2010/main" val="1464322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0D62-1CBC-BC48-AAC6-83EBB178FC78}"/>
              </a:ext>
            </a:extLst>
          </p:cNvPr>
          <p:cNvSpPr>
            <a:spLocks noGrp="1"/>
          </p:cNvSpPr>
          <p:nvPr>
            <p:ph type="title"/>
          </p:nvPr>
        </p:nvSpPr>
        <p:spPr/>
        <p:txBody>
          <a:bodyPr/>
          <a:lstStyle/>
          <a:p>
            <a:r>
              <a:rPr lang="en-US" dirty="0"/>
              <a:t>Single imputation methods</a:t>
            </a:r>
          </a:p>
        </p:txBody>
      </p:sp>
      <p:sp>
        <p:nvSpPr>
          <p:cNvPr id="3" name="Text Placeholder 2">
            <a:extLst>
              <a:ext uri="{FF2B5EF4-FFF2-40B4-BE49-F238E27FC236}">
                <a16:creationId xmlns:a16="http://schemas.microsoft.com/office/drawing/2014/main" id="{70DEEB9C-AE87-0C4B-A295-50C15A8283BB}"/>
              </a:ext>
            </a:extLst>
          </p:cNvPr>
          <p:cNvSpPr>
            <a:spLocks noGrp="1"/>
          </p:cNvSpPr>
          <p:nvPr>
            <p:ph type="body" idx="10"/>
          </p:nvPr>
        </p:nvSpPr>
        <p:spPr/>
        <p:txBody>
          <a:bodyPr/>
          <a:lstStyle/>
          <a:p>
            <a:r>
              <a:rPr lang="en-US" b="1" dirty="0"/>
              <a:t>Stochastic regression imputation</a:t>
            </a:r>
            <a:endParaRPr lang="en-US" dirty="0"/>
          </a:p>
        </p:txBody>
      </p:sp>
      <p:pic>
        <p:nvPicPr>
          <p:cNvPr id="4" name="Picture 3" descr="A close up of a white wall&#10;&#10;Description automatically generated">
            <a:extLst>
              <a:ext uri="{FF2B5EF4-FFF2-40B4-BE49-F238E27FC236}">
                <a16:creationId xmlns:a16="http://schemas.microsoft.com/office/drawing/2014/main" id="{F66E305A-343E-CD48-BA8B-23737CB87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165" y="1556793"/>
            <a:ext cx="5074526" cy="43200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C2A4EF8-8BEA-484B-A4A3-48A8BB073DBF}"/>
                  </a:ext>
                </a:extLst>
              </p14:cNvPr>
              <p14:cNvContentPartPr/>
              <p14:nvPr/>
            </p14:nvContentPartPr>
            <p14:xfrm>
              <a:off x="4199811" y="5335383"/>
              <a:ext cx="14400" cy="9000"/>
            </p14:xfrm>
          </p:contentPart>
        </mc:Choice>
        <mc:Fallback xmlns="">
          <p:pic>
            <p:nvPicPr>
              <p:cNvPr id="5" name="Ink 4">
                <a:extLst>
                  <a:ext uri="{FF2B5EF4-FFF2-40B4-BE49-F238E27FC236}">
                    <a16:creationId xmlns:a16="http://schemas.microsoft.com/office/drawing/2014/main" id="{CC2A4EF8-8BEA-484B-A4A3-48A8BB073DBF}"/>
                  </a:ext>
                </a:extLst>
              </p:cNvPr>
              <p:cNvPicPr/>
              <p:nvPr/>
            </p:nvPicPr>
            <p:blipFill>
              <a:blip r:embed="rId5"/>
              <a:stretch>
                <a:fillRect/>
              </a:stretch>
            </p:blipFill>
            <p:spPr>
              <a:xfrm>
                <a:off x="4192057" y="5327823"/>
                <a:ext cx="29908" cy="24120"/>
              </a:xfrm>
              <a:prstGeom prst="rect">
                <a:avLst/>
              </a:prstGeom>
            </p:spPr>
          </p:pic>
        </mc:Fallback>
      </mc:AlternateContent>
    </p:spTree>
    <p:extLst>
      <p:ext uri="{BB962C8B-B14F-4D97-AF65-F5344CB8AC3E}">
        <p14:creationId xmlns:p14="http://schemas.microsoft.com/office/powerpoint/2010/main" val="818686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90D62-1CBC-BC48-AAC6-83EBB178FC78}"/>
              </a:ext>
            </a:extLst>
          </p:cNvPr>
          <p:cNvSpPr>
            <a:spLocks noGrp="1"/>
          </p:cNvSpPr>
          <p:nvPr>
            <p:ph type="title"/>
          </p:nvPr>
        </p:nvSpPr>
        <p:spPr/>
        <p:txBody>
          <a:bodyPr/>
          <a:lstStyle/>
          <a:p>
            <a:r>
              <a:rPr lang="en-US" dirty="0"/>
              <a:t>Single imputation methods</a:t>
            </a:r>
          </a:p>
        </p:txBody>
      </p:sp>
      <p:sp>
        <p:nvSpPr>
          <p:cNvPr id="3" name="Text Placeholder 2">
            <a:extLst>
              <a:ext uri="{FF2B5EF4-FFF2-40B4-BE49-F238E27FC236}">
                <a16:creationId xmlns:a16="http://schemas.microsoft.com/office/drawing/2014/main" id="{70DEEB9C-AE87-0C4B-A295-50C15A8283BB}"/>
              </a:ext>
            </a:extLst>
          </p:cNvPr>
          <p:cNvSpPr>
            <a:spLocks noGrp="1"/>
          </p:cNvSpPr>
          <p:nvPr>
            <p:ph type="body" idx="10"/>
          </p:nvPr>
        </p:nvSpPr>
        <p:spPr/>
        <p:txBody>
          <a:bodyPr/>
          <a:lstStyle/>
          <a:p>
            <a:r>
              <a:rPr lang="en-US" b="1" dirty="0"/>
              <a:t>Predictive Mean Matching imputation</a:t>
            </a:r>
            <a:endParaRPr lang="en-US" dirty="0"/>
          </a:p>
        </p:txBody>
      </p:sp>
      <p:pic>
        <p:nvPicPr>
          <p:cNvPr id="4" name="Picture 3" descr="A close up of a white wall&#10;&#10;Description automatically generated">
            <a:extLst>
              <a:ext uri="{FF2B5EF4-FFF2-40B4-BE49-F238E27FC236}">
                <a16:creationId xmlns:a16="http://schemas.microsoft.com/office/drawing/2014/main" id="{F66E305A-343E-CD48-BA8B-23737CB87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165" y="1556793"/>
            <a:ext cx="5074526" cy="4320000"/>
          </a:xfrm>
          <a:prstGeom prst="rect">
            <a:avLst/>
          </a:prstGeom>
        </p:spPr>
      </p:pic>
      <mc:AlternateContent xmlns:mc="http://schemas.openxmlformats.org/markup-compatibility/2006" xmlns:p14="http://schemas.microsoft.com/office/powerpoint/2010/main">
        <mc:Choice Requires="p14">
          <p:contentPart p14:bwMode="auto" r:id="rId4">
            <p14:nvContentPartPr>
              <p14:cNvPr id="57" name="Ink 56">
                <a:extLst>
                  <a:ext uri="{FF2B5EF4-FFF2-40B4-BE49-F238E27FC236}">
                    <a16:creationId xmlns:a16="http://schemas.microsoft.com/office/drawing/2014/main" id="{E8C14C3B-C0FE-BC48-B5E7-99F7B85F9368}"/>
                  </a:ext>
                </a:extLst>
              </p14:cNvPr>
              <p14:cNvContentPartPr/>
              <p14:nvPr/>
            </p14:nvContentPartPr>
            <p14:xfrm>
              <a:off x="-1332689" y="3423600"/>
              <a:ext cx="360" cy="360"/>
            </p14:xfrm>
          </p:contentPart>
        </mc:Choice>
        <mc:Fallback xmlns="">
          <p:pic>
            <p:nvPicPr>
              <p:cNvPr id="57" name="Ink 56">
                <a:extLst>
                  <a:ext uri="{FF2B5EF4-FFF2-40B4-BE49-F238E27FC236}">
                    <a16:creationId xmlns:a16="http://schemas.microsoft.com/office/drawing/2014/main" id="{E8C14C3B-C0FE-BC48-B5E7-99F7B85F9368}"/>
                  </a:ext>
                </a:extLst>
              </p:cNvPr>
              <p:cNvPicPr/>
              <p:nvPr/>
            </p:nvPicPr>
            <p:blipFill>
              <a:blip r:embed="rId53"/>
              <a:stretch>
                <a:fillRect/>
              </a:stretch>
            </p:blipFill>
            <p:spPr>
              <a:xfrm>
                <a:off x="-1337009" y="3419280"/>
                <a:ext cx="9000" cy="9000"/>
              </a:xfrm>
              <a:prstGeom prst="rect">
                <a:avLst/>
              </a:prstGeom>
            </p:spPr>
          </p:pic>
        </mc:Fallback>
      </mc:AlternateContent>
    </p:spTree>
    <p:extLst>
      <p:ext uri="{BB962C8B-B14F-4D97-AF65-F5344CB8AC3E}">
        <p14:creationId xmlns:p14="http://schemas.microsoft.com/office/powerpoint/2010/main" val="3633501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CD4472-C859-BCA6-2E3D-08FE3F27D6DC}"/>
              </a:ext>
            </a:extLst>
          </p:cNvPr>
          <p:cNvSpPr/>
          <p:nvPr/>
        </p:nvSpPr>
        <p:spPr>
          <a:xfrm>
            <a:off x="0" y="0"/>
            <a:ext cx="9143999" cy="68620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5">
            <a:extLst>
              <a:ext uri="{FF2B5EF4-FFF2-40B4-BE49-F238E27FC236}">
                <a16:creationId xmlns:a16="http://schemas.microsoft.com/office/drawing/2014/main" id="{CE80D3D3-84A5-B285-1740-5346E0405203}"/>
              </a:ext>
            </a:extLst>
          </p:cNvPr>
          <p:cNvPicPr>
            <a:picLocks noChangeAspect="1"/>
          </p:cNvPicPr>
          <p:nvPr/>
        </p:nvPicPr>
        <p:blipFill>
          <a:blip r:embed="rId3"/>
          <a:srcRect l="4661" r="4661"/>
          <a:stretch/>
        </p:blipFill>
        <p:spPr bwMode="auto">
          <a:xfrm>
            <a:off x="0" y="1"/>
            <a:ext cx="6231688" cy="458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Text, logo&#10;&#10;Description automatically generated with medium confidence">
            <a:extLst>
              <a:ext uri="{FF2B5EF4-FFF2-40B4-BE49-F238E27FC236}">
                <a16:creationId xmlns:a16="http://schemas.microsoft.com/office/drawing/2014/main" id="{CBD2A005-8791-83D7-AE60-8CFF1AAB1376}"/>
              </a:ext>
            </a:extLst>
          </p:cNvPr>
          <p:cNvPicPr>
            <a:picLocks noChangeAspect="1"/>
          </p:cNvPicPr>
          <p:nvPr/>
        </p:nvPicPr>
        <p:blipFill>
          <a:blip r:embed="rId4"/>
          <a:stretch>
            <a:fillRect/>
          </a:stretch>
        </p:blipFill>
        <p:spPr>
          <a:xfrm>
            <a:off x="179512" y="193746"/>
            <a:ext cx="3036569" cy="967616"/>
          </a:xfrm>
          <a:prstGeom prst="rect">
            <a:avLst/>
          </a:prstGeom>
        </p:spPr>
      </p:pic>
      <p:sp>
        <p:nvSpPr>
          <p:cNvPr id="7" name="Rectangle 6">
            <a:extLst>
              <a:ext uri="{FF2B5EF4-FFF2-40B4-BE49-F238E27FC236}">
                <a16:creationId xmlns:a16="http://schemas.microsoft.com/office/drawing/2014/main" id="{0E82C816-47EF-B51A-BACA-4DBFF9815F28}"/>
              </a:ext>
            </a:extLst>
          </p:cNvPr>
          <p:cNvSpPr/>
          <p:nvPr/>
        </p:nvSpPr>
        <p:spPr>
          <a:xfrm>
            <a:off x="147827" y="4774874"/>
            <a:ext cx="3851919" cy="1815882"/>
          </a:xfrm>
          <a:prstGeom prst="rect">
            <a:avLst/>
          </a:prstGeom>
          <a:noFill/>
        </p:spPr>
        <p:txBody>
          <a:bodyPr wrap="square" lIns="91440" tIns="45720" rIns="91440" bIns="45720">
            <a:spAutoFit/>
          </a:bodyPr>
          <a:lstStyle/>
          <a:p>
            <a:r>
              <a:rPr lang="en-US" sz="2800" b="1" cap="none" spc="0" dirty="0">
                <a:ln w="0"/>
                <a:effectLst>
                  <a:outerShdw blurRad="38100" dist="38100" dir="2700000" algn="tl">
                    <a:srgbClr val="000000">
                      <a:alpha val="43137"/>
                    </a:srgbClr>
                  </a:outerShdw>
                </a:effectLst>
                <a:latin typeface="Clancy Bold" panose="00000500000000000000" pitchFamily="50" charset="0"/>
                <a:ea typeface="Roboto" panose="02000000000000000000" pitchFamily="2" charset="0"/>
              </a:rPr>
              <a:t>Tell us about your experience. </a:t>
            </a:r>
            <a:br>
              <a:rPr lang="en-US" sz="2800" b="1" cap="none" spc="0" dirty="0">
                <a:ln w="0"/>
                <a:effectLst>
                  <a:outerShdw blurRad="38100" dist="38100" dir="2700000" algn="tl">
                    <a:srgbClr val="000000">
                      <a:alpha val="43137"/>
                    </a:srgbClr>
                  </a:outerShdw>
                </a:effectLst>
                <a:latin typeface="Clancy Bold" panose="00000500000000000000" pitchFamily="50" charset="0"/>
                <a:ea typeface="Roboto" panose="02000000000000000000" pitchFamily="2" charset="0"/>
              </a:rPr>
            </a:br>
            <a:r>
              <a:rPr lang="en-US" sz="2800" b="1" dirty="0">
                <a:ln w="0"/>
                <a:effectLst>
                  <a:outerShdw blurRad="38100" dist="38100" dir="2700000" algn="tl">
                    <a:srgbClr val="000000">
                      <a:alpha val="43137"/>
                    </a:srgbClr>
                  </a:outerShdw>
                </a:effectLst>
                <a:latin typeface="Clancy Bold" panose="00000500000000000000" pitchFamily="50" charset="0"/>
                <a:ea typeface="Roboto" panose="02000000000000000000" pitchFamily="2" charset="0"/>
              </a:rPr>
              <a:t>S</a:t>
            </a:r>
            <a:r>
              <a:rPr lang="en-US" sz="2800" b="1" cap="none" spc="0" dirty="0">
                <a:ln w="0"/>
                <a:effectLst>
                  <a:outerShdw blurRad="38100" dist="38100" dir="2700000" algn="tl">
                    <a:srgbClr val="000000">
                      <a:alpha val="43137"/>
                    </a:srgbClr>
                  </a:outerShdw>
                </a:effectLst>
                <a:latin typeface="Clancy Bold" panose="00000500000000000000" pitchFamily="50" charset="0"/>
                <a:ea typeface="Roboto" panose="02000000000000000000" pitchFamily="2" charset="0"/>
              </a:rPr>
              <a:t>hape the future of education at UNSW.</a:t>
            </a:r>
            <a:endParaRPr lang="en-AU" sz="2800" b="1" cap="none" spc="0" dirty="0">
              <a:ln w="0"/>
              <a:effectLst>
                <a:outerShdw blurRad="38100" dist="38100" dir="2700000" algn="tl">
                  <a:srgbClr val="000000">
                    <a:alpha val="43137"/>
                  </a:srgbClr>
                </a:outerShdw>
              </a:effectLst>
              <a:latin typeface="Clancy Bold" panose="00000500000000000000" pitchFamily="50" charset="0"/>
            </a:endParaRPr>
          </a:p>
        </p:txBody>
      </p:sp>
      <p:sp>
        <p:nvSpPr>
          <p:cNvPr id="9" name="TextBox 8">
            <a:extLst>
              <a:ext uri="{FF2B5EF4-FFF2-40B4-BE49-F238E27FC236}">
                <a16:creationId xmlns:a16="http://schemas.microsoft.com/office/drawing/2014/main" id="{F9D5DC73-CE43-D443-6161-62513AFB3D5E}"/>
              </a:ext>
            </a:extLst>
          </p:cNvPr>
          <p:cNvSpPr txBox="1"/>
          <p:nvPr/>
        </p:nvSpPr>
        <p:spPr>
          <a:xfrm>
            <a:off x="6692018" y="193746"/>
            <a:ext cx="2451982" cy="2677656"/>
          </a:xfrm>
          <a:prstGeom prst="rect">
            <a:avLst/>
          </a:prstGeom>
          <a:noFill/>
        </p:spPr>
        <p:txBody>
          <a:bodyPr wrap="square">
            <a:spAutoFit/>
          </a:bodyPr>
          <a:lstStyle/>
          <a:p>
            <a:r>
              <a:rPr lang="en-US" sz="2400" b="1" dirty="0">
                <a:ln w="0"/>
                <a:effectLst>
                  <a:outerShdw blurRad="38100" dist="38100" dir="2700000" algn="tl">
                    <a:srgbClr val="000000">
                      <a:alpha val="43137"/>
                    </a:srgbClr>
                  </a:outerShdw>
                </a:effectLst>
                <a:latin typeface="Roboto" panose="02000000000000000000" pitchFamily="2" charset="0"/>
                <a:ea typeface="Roboto" panose="02000000000000000000" pitchFamily="2" charset="0"/>
              </a:rPr>
              <a:t>Visit </a:t>
            </a:r>
            <a:r>
              <a:rPr lang="en-US" sz="2400" b="1" dirty="0">
                <a:ln w="0"/>
                <a:effectLst>
                  <a:outerShdw blurRad="38100" dist="38100" dir="2700000" algn="tl">
                    <a:srgbClr val="000000">
                      <a:alpha val="43137"/>
                    </a:srgbClr>
                  </a:outerShdw>
                </a:effectLst>
                <a:latin typeface="Roboto" panose="02000000000000000000" pitchFamily="2" charset="0"/>
                <a:ea typeface="Roboto" panose="02000000000000000000" pitchFamily="2" charset="0"/>
                <a:hlinkClick r:id="rId5"/>
              </a:rPr>
              <a:t>Moodle</a:t>
            </a:r>
            <a:r>
              <a:rPr lang="en-US" sz="2400" b="1" dirty="0">
                <a:ln w="0"/>
                <a:effectLst>
                  <a:outerShdw blurRad="38100" dist="38100" dir="2700000" algn="tl">
                    <a:srgbClr val="000000">
                      <a:alpha val="43137"/>
                    </a:srgbClr>
                  </a:outerShdw>
                </a:effectLst>
                <a:latin typeface="Roboto" panose="02000000000000000000" pitchFamily="2" charset="0"/>
                <a:ea typeface="Roboto" panose="02000000000000000000" pitchFamily="2" charset="0"/>
              </a:rPr>
              <a:t> to complete the </a:t>
            </a:r>
            <a:r>
              <a:rPr lang="en-US" sz="2400" b="1" dirty="0" err="1">
                <a:ln w="0"/>
                <a:effectLst>
                  <a:outerShdw blurRad="38100" dist="38100" dir="2700000" algn="tl">
                    <a:srgbClr val="000000">
                      <a:alpha val="43137"/>
                    </a:srgbClr>
                  </a:outerShdw>
                </a:effectLst>
                <a:latin typeface="Roboto" panose="02000000000000000000" pitchFamily="2" charset="0"/>
                <a:ea typeface="Roboto" panose="02000000000000000000" pitchFamily="2" charset="0"/>
              </a:rPr>
              <a:t>myExperience</a:t>
            </a:r>
            <a:r>
              <a:rPr lang="en-US" sz="2400" b="1" dirty="0">
                <a:ln w="0"/>
                <a:effectLst>
                  <a:outerShdw blurRad="38100" dist="38100" dir="2700000" algn="tl">
                    <a:srgbClr val="000000">
                      <a:alpha val="43137"/>
                    </a:srgbClr>
                  </a:outerShdw>
                </a:effectLst>
                <a:latin typeface="Roboto" panose="02000000000000000000" pitchFamily="2" charset="0"/>
                <a:ea typeface="Roboto" panose="02000000000000000000" pitchFamily="2" charset="0"/>
              </a:rPr>
              <a:t> survey or scan the QR code to complete on your phone</a:t>
            </a:r>
            <a:endParaRPr lang="en-AU" sz="2400" b="1" cap="none" spc="0" dirty="0">
              <a:ln w="0"/>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pic>
        <p:nvPicPr>
          <p:cNvPr id="12" name="Picture 11" descr="Qr code&#10;&#10;Description automatically generated">
            <a:extLst>
              <a:ext uri="{FF2B5EF4-FFF2-40B4-BE49-F238E27FC236}">
                <a16:creationId xmlns:a16="http://schemas.microsoft.com/office/drawing/2014/main" id="{6F48A3ED-A8E1-DCF6-8241-0950296C00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2904" y="4530561"/>
            <a:ext cx="2132233" cy="2132233"/>
          </a:xfrm>
          <a:prstGeom prst="rect">
            <a:avLst/>
          </a:prstGeom>
        </p:spPr>
      </p:pic>
    </p:spTree>
    <p:extLst>
      <p:ext uri="{BB962C8B-B14F-4D97-AF65-F5344CB8AC3E}">
        <p14:creationId xmlns:p14="http://schemas.microsoft.com/office/powerpoint/2010/main" val="371389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F4F7-DBD8-EB46-98FF-06E96F654A60}"/>
              </a:ext>
            </a:extLst>
          </p:cNvPr>
          <p:cNvSpPr>
            <a:spLocks noGrp="1"/>
          </p:cNvSpPr>
          <p:nvPr>
            <p:ph type="title"/>
          </p:nvPr>
        </p:nvSpPr>
        <p:spPr/>
        <p:txBody>
          <a:bodyPr/>
          <a:lstStyle/>
          <a:p>
            <a:r>
              <a:rPr lang="en-US" dirty="0"/>
              <a:t>Multiple Imputation is a three-stage process</a:t>
            </a:r>
          </a:p>
        </p:txBody>
      </p:sp>
      <p:pic>
        <p:nvPicPr>
          <p:cNvPr id="5" name="Picture 4" descr="A close up of text on a white background&#10;&#10;Description automatically generated">
            <a:extLst>
              <a:ext uri="{FF2B5EF4-FFF2-40B4-BE49-F238E27FC236}">
                <a16:creationId xmlns:a16="http://schemas.microsoft.com/office/drawing/2014/main" id="{C6B3E78E-93C8-C942-B326-7E0F1913A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17" y="1428068"/>
            <a:ext cx="6956365" cy="4001864"/>
          </a:xfrm>
          <a:prstGeom prst="rect">
            <a:avLst/>
          </a:prstGeom>
        </p:spPr>
      </p:pic>
    </p:spTree>
    <p:extLst>
      <p:ext uri="{BB962C8B-B14F-4D97-AF65-F5344CB8AC3E}">
        <p14:creationId xmlns:p14="http://schemas.microsoft.com/office/powerpoint/2010/main" val="1787544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910C-9EEB-C946-B71C-58EC75F53E10}"/>
              </a:ext>
            </a:extLst>
          </p:cNvPr>
          <p:cNvSpPr>
            <a:spLocks noGrp="1"/>
          </p:cNvSpPr>
          <p:nvPr>
            <p:ph type="title"/>
          </p:nvPr>
        </p:nvSpPr>
        <p:spPr/>
        <p:txBody>
          <a:bodyPr/>
          <a:lstStyle/>
          <a:p>
            <a:r>
              <a:rPr lang="en-US" dirty="0"/>
              <a:t>Outline today</a:t>
            </a:r>
          </a:p>
        </p:txBody>
      </p:sp>
      <p:sp>
        <p:nvSpPr>
          <p:cNvPr id="3" name="Text Placeholder 2">
            <a:extLst>
              <a:ext uri="{FF2B5EF4-FFF2-40B4-BE49-F238E27FC236}">
                <a16:creationId xmlns:a16="http://schemas.microsoft.com/office/drawing/2014/main" id="{5CD515A1-A596-214E-AEAE-617C787126A4}"/>
              </a:ext>
            </a:extLst>
          </p:cNvPr>
          <p:cNvSpPr>
            <a:spLocks noGrp="1"/>
          </p:cNvSpPr>
          <p:nvPr>
            <p:ph type="body" idx="10"/>
          </p:nvPr>
        </p:nvSpPr>
        <p:spPr/>
        <p:txBody>
          <a:bodyPr/>
          <a:lstStyle/>
          <a:p>
            <a:pPr marL="0" indent="0"/>
            <a:endParaRPr lang="en-US" sz="2000" dirty="0"/>
          </a:p>
          <a:p>
            <a:pPr marL="457200" indent="-457200">
              <a:buAutoNum type="arabicPeriod"/>
            </a:pPr>
            <a:r>
              <a:rPr lang="en-US" sz="2400" dirty="0"/>
              <a:t>The problems caused by missing data </a:t>
            </a:r>
          </a:p>
          <a:p>
            <a:pPr marL="457200" indent="-457200">
              <a:buAutoNum type="arabicPeriod"/>
            </a:pPr>
            <a:r>
              <a:rPr lang="en-US" sz="2400" dirty="0"/>
              <a:t>Tips for exploring missing data</a:t>
            </a:r>
          </a:p>
          <a:p>
            <a:pPr marL="457200" indent="-457200">
              <a:buAutoNum type="arabicPeriod"/>
            </a:pPr>
            <a:r>
              <a:rPr lang="en-US" sz="2400" dirty="0"/>
              <a:t>Types of missing data</a:t>
            </a:r>
          </a:p>
          <a:p>
            <a:pPr marL="457200" indent="-457200">
              <a:buAutoNum type="arabicPeriod"/>
            </a:pPr>
            <a:r>
              <a:rPr lang="en-US" sz="2400" dirty="0"/>
              <a:t>Single imputation methods</a:t>
            </a:r>
          </a:p>
          <a:p>
            <a:pPr marL="457200" indent="-457200">
              <a:buAutoNum type="arabicPeriod"/>
            </a:pPr>
            <a:r>
              <a:rPr lang="en-US" sz="2400" dirty="0"/>
              <a:t>Multiple imputation</a:t>
            </a:r>
          </a:p>
          <a:p>
            <a:pPr marL="457200" indent="-457200">
              <a:buAutoNum type="arabicPeriod"/>
            </a:pPr>
            <a:r>
              <a:rPr lang="en-US" sz="2400" dirty="0"/>
              <a:t>MI via iterative chained equations</a:t>
            </a:r>
          </a:p>
        </p:txBody>
      </p:sp>
      <p:pic>
        <p:nvPicPr>
          <p:cNvPr id="5" name="Picture 4" descr="A clownfish underwater">
            <a:extLst>
              <a:ext uri="{FF2B5EF4-FFF2-40B4-BE49-F238E27FC236}">
                <a16:creationId xmlns:a16="http://schemas.microsoft.com/office/drawing/2014/main" id="{BA440E89-6053-4C48-8AB2-D0E8EED9E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120" y="2473137"/>
            <a:ext cx="3169240" cy="2114929"/>
          </a:xfrm>
          <a:prstGeom prst="rect">
            <a:avLst/>
          </a:prstGeom>
        </p:spPr>
      </p:pic>
    </p:spTree>
    <p:extLst>
      <p:ext uri="{BB962C8B-B14F-4D97-AF65-F5344CB8AC3E}">
        <p14:creationId xmlns:p14="http://schemas.microsoft.com/office/powerpoint/2010/main" val="1891273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1D4F-4208-D546-A999-E16C7A0394A0}"/>
              </a:ext>
            </a:extLst>
          </p:cNvPr>
          <p:cNvSpPr>
            <a:spLocks noGrp="1"/>
          </p:cNvSpPr>
          <p:nvPr>
            <p:ph type="title"/>
          </p:nvPr>
        </p:nvSpPr>
        <p:spPr>
          <a:xfrm>
            <a:off x="468313" y="433388"/>
            <a:ext cx="8208962" cy="1292662"/>
          </a:xfrm>
        </p:spPr>
        <p:txBody>
          <a:bodyPr/>
          <a:lstStyle/>
          <a:p>
            <a:r>
              <a:rPr lang="en-US" dirty="0"/>
              <a:t>Rubin’s Rules for combining Estimates base on multiple imputation </a:t>
            </a:r>
            <a:br>
              <a:rPr lang="en-US" dirty="0"/>
            </a:br>
            <a:r>
              <a:rPr lang="en-US" sz="2400" dirty="0">
                <a:solidFill>
                  <a:schemeClr val="accent1"/>
                </a:solidFill>
              </a:rPr>
              <a:t>Point estimate of a parameter of interest: denoted Q</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DE0121B-89A2-334C-92EE-3753C8E26F65}"/>
                  </a:ext>
                </a:extLst>
              </p:cNvPr>
              <p:cNvSpPr>
                <a:spLocks noGrp="1"/>
              </p:cNvSpPr>
              <p:nvPr>
                <p:ph type="body" idx="10"/>
              </p:nvPr>
            </p:nvSpPr>
            <p:spPr>
              <a:xfrm>
                <a:off x="2339752" y="2204864"/>
                <a:ext cx="4464496" cy="2232248"/>
              </a:xfrm>
            </p:spPr>
            <p:style>
              <a:lnRef idx="1">
                <a:schemeClr val="accent2"/>
              </a:lnRef>
              <a:fillRef idx="2">
                <a:schemeClr val="accent2"/>
              </a:fillRef>
              <a:effectRef idx="1">
                <a:schemeClr val="accent2"/>
              </a:effectRef>
              <a:fontRef idx="minor">
                <a:schemeClr val="dk1"/>
              </a:fontRef>
            </p:style>
            <p:txBody>
              <a:bodyPr/>
              <a:lstStyle/>
              <a:p>
                <a:r>
                  <a:rPr lang="en-AU" sz="3000" i="1" dirty="0">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acc>
                        <m:accPr>
                          <m:chr m:val="̅"/>
                          <m:ctrlPr>
                            <a:rPr lang="en-US" sz="3000" i="1" smtClean="0">
                              <a:latin typeface="Cambria Math" panose="02040503050406030204" pitchFamily="18" charset="0"/>
                            </a:rPr>
                          </m:ctrlPr>
                        </m:accPr>
                        <m:e>
                          <m:r>
                            <a:rPr lang="en-AU" sz="3000" b="0" i="1" smtClean="0">
                              <a:latin typeface="Cambria Math" panose="02040503050406030204" pitchFamily="18" charset="0"/>
                            </a:rPr>
                            <m:t>𝑄</m:t>
                          </m:r>
                        </m:e>
                      </m:acc>
                      <m:r>
                        <a:rPr lang="en-AU" sz="3000" b="0" i="1" smtClean="0">
                          <a:latin typeface="Cambria Math" panose="02040503050406030204" pitchFamily="18" charset="0"/>
                        </a:rPr>
                        <m:t>= </m:t>
                      </m:r>
                      <m:f>
                        <m:fPr>
                          <m:ctrlPr>
                            <a:rPr lang="en-AU" sz="3000" b="0" i="1" smtClean="0">
                              <a:latin typeface="Cambria Math" panose="02040503050406030204" pitchFamily="18" charset="0"/>
                            </a:rPr>
                          </m:ctrlPr>
                        </m:fPr>
                        <m:num>
                          <m:r>
                            <a:rPr lang="en-AU" sz="3000" b="0" i="1" smtClean="0">
                              <a:latin typeface="Cambria Math" panose="02040503050406030204" pitchFamily="18" charset="0"/>
                            </a:rPr>
                            <m:t>1</m:t>
                          </m:r>
                        </m:num>
                        <m:den>
                          <m:r>
                            <a:rPr lang="en-AU" sz="3000" b="0" i="1" smtClean="0">
                              <a:latin typeface="Cambria Math" panose="02040503050406030204" pitchFamily="18" charset="0"/>
                            </a:rPr>
                            <m:t>𝑚</m:t>
                          </m:r>
                        </m:den>
                      </m:f>
                      <m:nary>
                        <m:naryPr>
                          <m:chr m:val="∑"/>
                          <m:ctrlPr>
                            <a:rPr lang="en-AU" sz="3000" b="0" i="1" smtClean="0">
                              <a:latin typeface="Cambria Math" panose="02040503050406030204" pitchFamily="18" charset="0"/>
                            </a:rPr>
                          </m:ctrlPr>
                        </m:naryPr>
                        <m:sub>
                          <m:r>
                            <m:rPr>
                              <m:brk m:alnAt="23"/>
                            </m:rPr>
                            <a:rPr lang="en-AU" sz="3000" b="0" i="1" smtClean="0">
                              <a:latin typeface="Cambria Math" panose="02040503050406030204" pitchFamily="18" charset="0"/>
                            </a:rPr>
                            <m:t>𝑙</m:t>
                          </m:r>
                          <m:r>
                            <a:rPr lang="en-AU" sz="3000" b="0" i="1" smtClean="0">
                              <a:latin typeface="Cambria Math" panose="02040503050406030204" pitchFamily="18" charset="0"/>
                            </a:rPr>
                            <m:t>=1</m:t>
                          </m:r>
                        </m:sub>
                        <m:sup>
                          <m:r>
                            <a:rPr lang="en-AU" sz="3000" b="0" i="1" smtClean="0">
                              <a:latin typeface="Cambria Math" panose="02040503050406030204" pitchFamily="18" charset="0"/>
                            </a:rPr>
                            <m:t>𝑚</m:t>
                          </m:r>
                        </m:sup>
                        <m:e>
                          <m:sSub>
                            <m:sSubPr>
                              <m:ctrlPr>
                                <a:rPr lang="en-AU" sz="3000" b="0" i="1" smtClean="0">
                                  <a:latin typeface="Cambria Math" panose="02040503050406030204" pitchFamily="18" charset="0"/>
                                </a:rPr>
                              </m:ctrlPr>
                            </m:sSubPr>
                            <m:e>
                              <m:acc>
                                <m:accPr>
                                  <m:chr m:val="̂"/>
                                  <m:ctrlPr>
                                    <a:rPr lang="en-AU" sz="3000" b="0" i="1" smtClean="0">
                                      <a:latin typeface="Cambria Math" panose="02040503050406030204" pitchFamily="18" charset="0"/>
                                    </a:rPr>
                                  </m:ctrlPr>
                                </m:accPr>
                                <m:e>
                                  <m:r>
                                    <a:rPr lang="en-AU" sz="3000" b="0" i="1" smtClean="0">
                                      <a:latin typeface="Cambria Math" panose="02040503050406030204" pitchFamily="18" charset="0"/>
                                    </a:rPr>
                                    <m:t>𝑄</m:t>
                                  </m:r>
                                </m:e>
                              </m:acc>
                            </m:e>
                            <m:sub>
                              <m:r>
                                <a:rPr lang="en-AU" sz="3000" b="0" i="1" smtClean="0">
                                  <a:latin typeface="Cambria Math" panose="02040503050406030204" pitchFamily="18" charset="0"/>
                                </a:rPr>
                                <m:t>𝑙</m:t>
                              </m:r>
                            </m:sub>
                          </m:sSub>
                        </m:e>
                      </m:nary>
                    </m:oMath>
                  </m:oMathPara>
                </a14:m>
                <a:endParaRPr lang="en-US" sz="3000" dirty="0"/>
              </a:p>
            </p:txBody>
          </p:sp>
        </mc:Choice>
        <mc:Fallback xmlns="">
          <p:sp>
            <p:nvSpPr>
              <p:cNvPr id="3" name="Text Placeholder 2">
                <a:extLst>
                  <a:ext uri="{FF2B5EF4-FFF2-40B4-BE49-F238E27FC236}">
                    <a16:creationId xmlns:a16="http://schemas.microsoft.com/office/drawing/2014/main" id="{BDE0121B-89A2-334C-92EE-3753C8E26F65}"/>
                  </a:ext>
                </a:extLst>
              </p:cNvPr>
              <p:cNvSpPr>
                <a:spLocks noGrp="1" noRot="1" noChangeAspect="1" noMove="1" noResize="1" noEditPoints="1" noAdjustHandles="1" noChangeArrowheads="1" noChangeShapeType="1" noTextEdit="1"/>
              </p:cNvSpPr>
              <p:nvPr>
                <p:ph type="body" idx="10"/>
              </p:nvPr>
            </p:nvSpPr>
            <p:spPr>
              <a:xfrm>
                <a:off x="2339752" y="2204864"/>
                <a:ext cx="4464496" cy="2232248"/>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403C883-25A3-4847-BC4F-AA838BB88276}"/>
              </a:ext>
            </a:extLst>
          </p:cNvPr>
          <p:cNvSpPr txBox="1"/>
          <p:nvPr/>
        </p:nvSpPr>
        <p:spPr>
          <a:xfrm>
            <a:off x="2699792" y="4725144"/>
            <a:ext cx="4464496" cy="369332"/>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800" b="1" i="0" u="none" strike="noStrike" kern="1200" cap="none" spc="0" normalizeH="0" baseline="0" noProof="0" dirty="0">
                <a:ln>
                  <a:noFill/>
                </a:ln>
                <a:solidFill>
                  <a:schemeClr val="tx1"/>
                </a:solidFill>
                <a:effectLst/>
                <a:uLnTx/>
                <a:uFillTx/>
                <a:latin typeface="+mn-lt"/>
                <a:ea typeface="+mn-ea"/>
                <a:cs typeface="+mn-cs"/>
              </a:rPr>
              <a:t>The average of the m estimates – easy!</a:t>
            </a:r>
          </a:p>
        </p:txBody>
      </p:sp>
    </p:spTree>
    <p:extLst>
      <p:ext uri="{BB962C8B-B14F-4D97-AF65-F5344CB8AC3E}">
        <p14:creationId xmlns:p14="http://schemas.microsoft.com/office/powerpoint/2010/main" val="1810327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1D4F-4208-D546-A999-E16C7A0394A0}"/>
              </a:ext>
            </a:extLst>
          </p:cNvPr>
          <p:cNvSpPr>
            <a:spLocks noGrp="1"/>
          </p:cNvSpPr>
          <p:nvPr>
            <p:ph type="title"/>
          </p:nvPr>
        </p:nvSpPr>
        <p:spPr>
          <a:xfrm>
            <a:off x="468313" y="433388"/>
            <a:ext cx="8208962" cy="1292662"/>
          </a:xfrm>
        </p:spPr>
        <p:txBody>
          <a:bodyPr/>
          <a:lstStyle/>
          <a:p>
            <a:r>
              <a:rPr lang="en-US" dirty="0"/>
              <a:t>Rubin’s Rules for combining Estimates based on multiple imputation</a:t>
            </a:r>
            <a:br>
              <a:rPr lang="en-US" dirty="0"/>
            </a:br>
            <a:r>
              <a:rPr lang="en-US" sz="2400" dirty="0">
                <a:solidFill>
                  <a:schemeClr val="accent1"/>
                </a:solidFill>
              </a:rPr>
              <a:t>Variance of the parameter of interest: T</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DE0121B-89A2-334C-92EE-3753C8E26F65}"/>
                  </a:ext>
                </a:extLst>
              </p:cNvPr>
              <p:cNvSpPr>
                <a:spLocks noGrp="1"/>
              </p:cNvSpPr>
              <p:nvPr>
                <p:ph type="body" idx="10"/>
              </p:nvPr>
            </p:nvSpPr>
            <p:spPr>
              <a:xfrm>
                <a:off x="2699792" y="2296230"/>
                <a:ext cx="3239591" cy="1008112"/>
              </a:xfrm>
            </p:spPr>
            <p:txBody>
              <a:bodyPr/>
              <a:lstStyle/>
              <a:p>
                <a:pPr/>
                <a14:m>
                  <m:oMathPara xmlns:m="http://schemas.openxmlformats.org/officeDocument/2006/math">
                    <m:oMathParaPr>
                      <m:jc m:val="centerGroup"/>
                    </m:oMathParaPr>
                    <m:oMath xmlns:m="http://schemas.openxmlformats.org/officeDocument/2006/math">
                      <m:r>
                        <a:rPr lang="en-AU" sz="3000" i="1" smtClean="0">
                          <a:latin typeface="Cambria Math" panose="02040503050406030204" pitchFamily="18" charset="0"/>
                        </a:rPr>
                        <m:t>𝑇</m:t>
                      </m:r>
                      <m:r>
                        <a:rPr lang="en-AU" sz="3000" b="0" i="1" smtClean="0">
                          <a:latin typeface="Cambria Math" panose="02040503050406030204" pitchFamily="18" charset="0"/>
                        </a:rPr>
                        <m:t>= </m:t>
                      </m:r>
                      <m:acc>
                        <m:accPr>
                          <m:chr m:val="̅"/>
                          <m:ctrlPr>
                            <a:rPr lang="en-AU" sz="3000" b="0" i="1" smtClean="0">
                              <a:latin typeface="Cambria Math" panose="02040503050406030204" pitchFamily="18" charset="0"/>
                            </a:rPr>
                          </m:ctrlPr>
                        </m:accPr>
                        <m:e>
                          <m:r>
                            <a:rPr lang="en-AU" sz="3000" b="0" i="1" smtClean="0">
                              <a:latin typeface="Cambria Math" panose="02040503050406030204" pitchFamily="18" charset="0"/>
                            </a:rPr>
                            <m:t>𝑈</m:t>
                          </m:r>
                        </m:e>
                      </m:acc>
                      <m:r>
                        <a:rPr lang="en-AU" sz="3000" b="0" i="1" smtClean="0">
                          <a:latin typeface="Cambria Math" panose="02040503050406030204" pitchFamily="18" charset="0"/>
                        </a:rPr>
                        <m:t>+</m:t>
                      </m:r>
                      <m:r>
                        <a:rPr lang="en-AU" sz="3000" b="0" i="1" smtClean="0">
                          <a:latin typeface="Cambria Math" panose="02040503050406030204" pitchFamily="18" charset="0"/>
                        </a:rPr>
                        <m:t>𝐵</m:t>
                      </m:r>
                      <m:r>
                        <a:rPr lang="en-AU" sz="3000" b="0" i="1" smtClean="0">
                          <a:latin typeface="Cambria Math" panose="02040503050406030204" pitchFamily="18" charset="0"/>
                        </a:rPr>
                        <m:t>+</m:t>
                      </m:r>
                      <m:f>
                        <m:fPr>
                          <m:ctrlPr>
                            <a:rPr lang="en-AU" sz="3000" b="0" i="1" smtClean="0">
                              <a:latin typeface="Cambria Math" panose="02040503050406030204" pitchFamily="18" charset="0"/>
                            </a:rPr>
                          </m:ctrlPr>
                        </m:fPr>
                        <m:num>
                          <m:r>
                            <a:rPr lang="en-AU" sz="3000" b="0" i="1" smtClean="0">
                              <a:latin typeface="Cambria Math" panose="02040503050406030204" pitchFamily="18" charset="0"/>
                            </a:rPr>
                            <m:t>𝐵</m:t>
                          </m:r>
                        </m:num>
                        <m:den>
                          <m:r>
                            <a:rPr lang="en-AU" sz="3000" b="0" i="1" smtClean="0">
                              <a:latin typeface="Cambria Math" panose="02040503050406030204" pitchFamily="18" charset="0"/>
                            </a:rPr>
                            <m:t>𝑚</m:t>
                          </m:r>
                        </m:den>
                      </m:f>
                    </m:oMath>
                  </m:oMathPara>
                </a14:m>
                <a:endParaRPr lang="en-US" sz="3000" dirty="0"/>
              </a:p>
            </p:txBody>
          </p:sp>
        </mc:Choice>
        <mc:Fallback>
          <p:sp>
            <p:nvSpPr>
              <p:cNvPr id="3" name="Text Placeholder 2">
                <a:extLst>
                  <a:ext uri="{FF2B5EF4-FFF2-40B4-BE49-F238E27FC236}">
                    <a16:creationId xmlns:a16="http://schemas.microsoft.com/office/drawing/2014/main" id="{BDE0121B-89A2-334C-92EE-3753C8E26F65}"/>
                  </a:ext>
                </a:extLst>
              </p:cNvPr>
              <p:cNvSpPr>
                <a:spLocks noGrp="1" noRot="1" noChangeAspect="1" noMove="1" noResize="1" noEditPoints="1" noAdjustHandles="1" noChangeArrowheads="1" noChangeShapeType="1" noTextEdit="1"/>
              </p:cNvSpPr>
              <p:nvPr>
                <p:ph type="body" idx="10"/>
              </p:nvPr>
            </p:nvSpPr>
            <p:spPr>
              <a:xfrm>
                <a:off x="2699792" y="2296230"/>
                <a:ext cx="3239591" cy="1008112"/>
              </a:xfr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 Placeholder 2">
                <a:extLst>
                  <a:ext uri="{FF2B5EF4-FFF2-40B4-BE49-F238E27FC236}">
                    <a16:creationId xmlns:a16="http://schemas.microsoft.com/office/drawing/2014/main" id="{BC8AA32B-BFFD-4747-B87C-44D958D64506}"/>
                  </a:ext>
                </a:extLst>
              </p:cNvPr>
              <p:cNvSpPr txBox="1">
                <a:spLocks/>
              </p:cNvSpPr>
              <p:nvPr/>
            </p:nvSpPr>
            <p:spPr bwMode="auto">
              <a:xfrm>
                <a:off x="323527" y="3630796"/>
                <a:ext cx="2556000" cy="1656184"/>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prstTxWarp prst="textNoShape">
                  <a:avLst/>
                </a:prstTxWarp>
              </a:bodyPr>
              <a:lstStyle>
                <a:lvl1pPr marL="342900" indent="-342900" algn="l" rtl="0" eaLnBrk="1" fontAlgn="base" hangingPunct="1">
                  <a:spcBef>
                    <a:spcPts val="1200"/>
                  </a:spcBef>
                  <a:spcAft>
                    <a:spcPct val="0"/>
                  </a:spcAft>
                  <a:buFont typeface="Arial" panose="020B0604020202020204" pitchFamily="34" charset="0"/>
                  <a:defRPr sz="1600" kern="1200">
                    <a:solidFill>
                      <a:schemeClr val="tx1"/>
                    </a:solidFill>
                    <a:latin typeface="+mn-lt"/>
                    <a:ea typeface="ＭＳ Ｐゴシック" charset="-128"/>
                    <a:cs typeface="ＭＳ Ｐゴシック" charset="-128"/>
                  </a:defRPr>
                </a:lvl1pPr>
                <a:lvl2pPr marL="269875" indent="-269875" algn="l" rtl="0" eaLnBrk="1" fontAlgn="base" hangingPunct="1">
                  <a:spcBef>
                    <a:spcPts val="900"/>
                  </a:spcBef>
                  <a:spcAft>
                    <a:spcPct val="0"/>
                  </a:spcAft>
                  <a:buFont typeface="Arial" panose="020B0604020202020204" pitchFamily="34" charset="0"/>
                  <a:buChar char="•"/>
                  <a:defRPr sz="1600" kern="1200">
                    <a:solidFill>
                      <a:schemeClr val="tx1"/>
                    </a:solidFill>
                    <a:latin typeface="+mn-lt"/>
                    <a:ea typeface="ＭＳ Ｐゴシック" charset="-128"/>
                    <a:cs typeface="ＭＳ Ｐゴシック" panose="020B0600070205080204" pitchFamily="34" charset="-128"/>
                  </a:defRPr>
                </a:lvl2pPr>
                <a:lvl3pPr marL="539750" indent="-269875" algn="l" rtl="0" eaLnBrk="1" fontAlgn="base" hangingPunct="1">
                  <a:spcBef>
                    <a:spcPts val="6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3pPr>
                <a:lvl4pPr marL="809625" indent="-269875" algn="l" rtl="0" eaLnBrk="1" fontAlgn="base" hangingPunct="1">
                  <a:spcBef>
                    <a:spcPts val="6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4pPr>
                <a:lvl5pPr marL="1095375" indent="-285750" algn="l" rtl="0" eaLnBrk="1" fontAlgn="base" hangingPunct="1">
                  <a:spcBef>
                    <a:spcPts val="600"/>
                  </a:spcBef>
                  <a:spcAft>
                    <a:spcPct val="0"/>
                  </a:spcAft>
                  <a:buFont typeface="Wingdings" pitchFamily="2" charset="2"/>
                  <a:buChar char="§"/>
                  <a:defRPr sz="16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i="1" dirty="0">
                    <a:latin typeface="Cambria Math" panose="02040503050406030204" pitchFamily="18" charset="0"/>
                  </a:rPr>
                  <a:t>1. Within Variance</a:t>
                </a:r>
              </a:p>
              <a:p>
                <a:endParaRPr lang="en-US"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a:rPr lang="en-AU" sz="1800" b="0" i="1" smtClean="0">
                              <a:latin typeface="Cambria Math" panose="02040503050406030204" pitchFamily="18" charset="0"/>
                            </a:rPr>
                            <m:t>𝑈</m:t>
                          </m:r>
                        </m:e>
                      </m:acc>
                      <m:r>
                        <a:rPr lang="en-AU" sz="1800" i="1">
                          <a:latin typeface="Cambria Math" panose="02040503050406030204" pitchFamily="18" charset="0"/>
                        </a:rPr>
                        <m:t>= </m:t>
                      </m:r>
                      <m:f>
                        <m:fPr>
                          <m:ctrlPr>
                            <a:rPr lang="en-AU" sz="1800" i="1">
                              <a:latin typeface="Cambria Math" panose="02040503050406030204" pitchFamily="18" charset="0"/>
                            </a:rPr>
                          </m:ctrlPr>
                        </m:fPr>
                        <m:num>
                          <m:r>
                            <a:rPr lang="en-AU" sz="1800" i="1">
                              <a:latin typeface="Cambria Math" panose="02040503050406030204" pitchFamily="18" charset="0"/>
                            </a:rPr>
                            <m:t>1</m:t>
                          </m:r>
                        </m:num>
                        <m:den>
                          <m:r>
                            <a:rPr lang="en-AU" sz="1800" i="1">
                              <a:latin typeface="Cambria Math" panose="02040503050406030204" pitchFamily="18" charset="0"/>
                            </a:rPr>
                            <m:t>𝑚</m:t>
                          </m:r>
                        </m:den>
                      </m:f>
                      <m:nary>
                        <m:naryPr>
                          <m:chr m:val="∑"/>
                          <m:ctrlPr>
                            <a:rPr lang="en-AU" sz="1800" i="1">
                              <a:latin typeface="Cambria Math" panose="02040503050406030204" pitchFamily="18" charset="0"/>
                            </a:rPr>
                          </m:ctrlPr>
                        </m:naryPr>
                        <m:sub>
                          <m:r>
                            <m:rPr>
                              <m:brk m:alnAt="23"/>
                            </m:rPr>
                            <a:rPr lang="en-AU" sz="1800" i="1">
                              <a:latin typeface="Cambria Math" panose="02040503050406030204" pitchFamily="18" charset="0"/>
                            </a:rPr>
                            <m:t>𝑙</m:t>
                          </m:r>
                          <m:r>
                            <a:rPr lang="en-AU" sz="1800" i="1">
                              <a:latin typeface="Cambria Math" panose="02040503050406030204" pitchFamily="18" charset="0"/>
                            </a:rPr>
                            <m:t>=1</m:t>
                          </m:r>
                        </m:sub>
                        <m:sup>
                          <m:r>
                            <a:rPr lang="en-AU" sz="1800" i="1">
                              <a:latin typeface="Cambria Math" panose="02040503050406030204" pitchFamily="18" charset="0"/>
                            </a:rPr>
                            <m:t>𝑚</m:t>
                          </m:r>
                        </m:sup>
                        <m:e>
                          <m:sSub>
                            <m:sSubPr>
                              <m:ctrlPr>
                                <a:rPr lang="en-AU" sz="1800" i="1">
                                  <a:latin typeface="Cambria Math" panose="02040503050406030204" pitchFamily="18" charset="0"/>
                                </a:rPr>
                              </m:ctrlPr>
                            </m:sSubPr>
                            <m:e>
                              <m:acc>
                                <m:accPr>
                                  <m:chr m:val="̂"/>
                                  <m:ctrlPr>
                                    <a:rPr lang="en-AU" sz="1800" i="1">
                                      <a:latin typeface="Cambria Math" panose="02040503050406030204" pitchFamily="18" charset="0"/>
                                    </a:rPr>
                                  </m:ctrlPr>
                                </m:accPr>
                                <m:e>
                                  <m:r>
                                    <a:rPr lang="en-AU" sz="1800" b="0" i="1" smtClean="0">
                                      <a:latin typeface="Cambria Math" panose="02040503050406030204" pitchFamily="18" charset="0"/>
                                    </a:rPr>
                                    <m:t>𝑈</m:t>
                                  </m:r>
                                </m:e>
                              </m:acc>
                            </m:e>
                            <m:sub>
                              <m:r>
                                <a:rPr lang="en-AU" sz="1800" i="1">
                                  <a:latin typeface="Cambria Math" panose="02040503050406030204" pitchFamily="18" charset="0"/>
                                </a:rPr>
                                <m:t>𝑙</m:t>
                              </m:r>
                            </m:sub>
                          </m:sSub>
                        </m:e>
                      </m:nary>
                    </m:oMath>
                  </m:oMathPara>
                </a14:m>
                <a:endParaRPr lang="en-US" sz="1800" dirty="0"/>
              </a:p>
            </p:txBody>
          </p:sp>
        </mc:Choice>
        <mc:Fallback>
          <p:sp>
            <p:nvSpPr>
              <p:cNvPr id="4" name="Text Placeholder 2">
                <a:extLst>
                  <a:ext uri="{FF2B5EF4-FFF2-40B4-BE49-F238E27FC236}">
                    <a16:creationId xmlns:a16="http://schemas.microsoft.com/office/drawing/2014/main" id="{BC8AA32B-BFFD-4747-B87C-44D958D64506}"/>
                  </a:ext>
                </a:extLst>
              </p:cNvPr>
              <p:cNvSpPr txBox="1">
                <a:spLocks noRot="1" noChangeAspect="1" noMove="1" noResize="1" noEditPoints="1" noAdjustHandles="1" noChangeArrowheads="1" noChangeShapeType="1" noTextEdit="1"/>
              </p:cNvSpPr>
              <p:nvPr/>
            </p:nvSpPr>
            <p:spPr bwMode="auto">
              <a:xfrm>
                <a:off x="323527" y="3630796"/>
                <a:ext cx="2556000" cy="1656184"/>
              </a:xfrm>
              <a:prstGeom prst="rect">
                <a:avLst/>
              </a:prstGeom>
              <a:blipFill>
                <a:blip r:embed="rId4"/>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 Placeholder 2">
                <a:extLst>
                  <a:ext uri="{FF2B5EF4-FFF2-40B4-BE49-F238E27FC236}">
                    <a16:creationId xmlns:a16="http://schemas.microsoft.com/office/drawing/2014/main" id="{6CF06ED5-90F4-5240-AFB3-559C932BAD47}"/>
                  </a:ext>
                </a:extLst>
              </p:cNvPr>
              <p:cNvSpPr txBox="1">
                <a:spLocks/>
              </p:cNvSpPr>
              <p:nvPr/>
            </p:nvSpPr>
            <p:spPr bwMode="auto">
              <a:xfrm>
                <a:off x="3052635" y="3640585"/>
                <a:ext cx="3074448" cy="1656184"/>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prstTxWarp prst="textNoShape">
                  <a:avLst/>
                </a:prstTxWarp>
              </a:bodyPr>
              <a:lstStyle>
                <a:lvl1pPr marL="342900" indent="-342900" algn="l" rtl="0" eaLnBrk="1" fontAlgn="base" hangingPunct="1">
                  <a:spcBef>
                    <a:spcPts val="1200"/>
                  </a:spcBef>
                  <a:spcAft>
                    <a:spcPct val="0"/>
                  </a:spcAft>
                  <a:buFont typeface="Arial" panose="020B0604020202020204" pitchFamily="34" charset="0"/>
                  <a:defRPr sz="1600" kern="1200">
                    <a:solidFill>
                      <a:schemeClr val="tx1"/>
                    </a:solidFill>
                    <a:latin typeface="+mn-lt"/>
                    <a:ea typeface="ＭＳ Ｐゴシック" charset="-128"/>
                    <a:cs typeface="ＭＳ Ｐゴシック" charset="-128"/>
                  </a:defRPr>
                </a:lvl1pPr>
                <a:lvl2pPr marL="269875" indent="-269875" algn="l" rtl="0" eaLnBrk="1" fontAlgn="base" hangingPunct="1">
                  <a:spcBef>
                    <a:spcPts val="900"/>
                  </a:spcBef>
                  <a:spcAft>
                    <a:spcPct val="0"/>
                  </a:spcAft>
                  <a:buFont typeface="Arial" panose="020B0604020202020204" pitchFamily="34" charset="0"/>
                  <a:buChar char="•"/>
                  <a:defRPr sz="1600" kern="1200">
                    <a:solidFill>
                      <a:schemeClr val="tx1"/>
                    </a:solidFill>
                    <a:latin typeface="+mn-lt"/>
                    <a:ea typeface="ＭＳ Ｐゴシック" charset="-128"/>
                    <a:cs typeface="ＭＳ Ｐゴシック" panose="020B0600070205080204" pitchFamily="34" charset="-128"/>
                  </a:defRPr>
                </a:lvl2pPr>
                <a:lvl3pPr marL="539750" indent="-269875" algn="l" rtl="0" eaLnBrk="1" fontAlgn="base" hangingPunct="1">
                  <a:spcBef>
                    <a:spcPts val="6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3pPr>
                <a:lvl4pPr marL="809625" indent="-269875" algn="l" rtl="0" eaLnBrk="1" fontAlgn="base" hangingPunct="1">
                  <a:spcBef>
                    <a:spcPts val="6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4pPr>
                <a:lvl5pPr marL="1095375" indent="-285750" algn="l" rtl="0" eaLnBrk="1" fontAlgn="base" hangingPunct="1">
                  <a:spcBef>
                    <a:spcPts val="600"/>
                  </a:spcBef>
                  <a:spcAft>
                    <a:spcPct val="0"/>
                  </a:spcAft>
                  <a:buFont typeface="Wingdings" pitchFamily="2" charset="2"/>
                  <a:buChar char="§"/>
                  <a:defRPr sz="16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i="1" dirty="0">
                    <a:latin typeface="Cambria Math" panose="02040503050406030204" pitchFamily="18" charset="0"/>
                  </a:rPr>
                  <a:t>2. Between Variance</a:t>
                </a:r>
              </a:p>
              <a:p>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2000" b="0" i="1" smtClean="0">
                          <a:latin typeface="Cambria Math" panose="02040503050406030204" pitchFamily="18" charset="0"/>
                        </a:rPr>
                        <m:t>𝐵</m:t>
                      </m:r>
                      <m:r>
                        <a:rPr lang="en-AU" sz="2000" i="1">
                          <a:latin typeface="Cambria Math" panose="02040503050406030204" pitchFamily="18" charset="0"/>
                        </a:rPr>
                        <m:t>= </m:t>
                      </m:r>
                      <m:f>
                        <m:fPr>
                          <m:ctrlPr>
                            <a:rPr lang="en-AU" sz="2000" i="1">
                              <a:latin typeface="Cambria Math" panose="02040503050406030204" pitchFamily="18" charset="0"/>
                            </a:rPr>
                          </m:ctrlPr>
                        </m:fPr>
                        <m:num>
                          <m:r>
                            <a:rPr lang="en-AU" sz="2000" i="1">
                              <a:latin typeface="Cambria Math" panose="02040503050406030204" pitchFamily="18" charset="0"/>
                            </a:rPr>
                            <m:t>1</m:t>
                          </m:r>
                        </m:num>
                        <m:den>
                          <m:r>
                            <a:rPr lang="en-AU" sz="2000" i="1">
                              <a:latin typeface="Cambria Math" panose="02040503050406030204" pitchFamily="18" charset="0"/>
                            </a:rPr>
                            <m:t>𝑚</m:t>
                          </m:r>
                          <m:r>
                            <a:rPr lang="en-AU" sz="2000" b="0" i="1" smtClean="0">
                              <a:latin typeface="Cambria Math" panose="02040503050406030204" pitchFamily="18" charset="0"/>
                            </a:rPr>
                            <m:t>−1</m:t>
                          </m:r>
                        </m:den>
                      </m:f>
                      <m:nary>
                        <m:naryPr>
                          <m:chr m:val="∑"/>
                          <m:ctrlPr>
                            <a:rPr lang="en-AU" sz="2000" i="1">
                              <a:latin typeface="Cambria Math" panose="02040503050406030204" pitchFamily="18" charset="0"/>
                            </a:rPr>
                          </m:ctrlPr>
                        </m:naryPr>
                        <m:sub>
                          <m:r>
                            <m:rPr>
                              <m:brk m:alnAt="23"/>
                            </m:rPr>
                            <a:rPr lang="en-AU" sz="2000" i="1">
                              <a:latin typeface="Cambria Math" panose="02040503050406030204" pitchFamily="18" charset="0"/>
                            </a:rPr>
                            <m:t>𝑙</m:t>
                          </m:r>
                          <m:r>
                            <a:rPr lang="en-AU" sz="2000" i="1">
                              <a:latin typeface="Cambria Math" panose="02040503050406030204" pitchFamily="18" charset="0"/>
                            </a:rPr>
                            <m:t>=1</m:t>
                          </m:r>
                        </m:sub>
                        <m:sup>
                          <m:r>
                            <a:rPr lang="en-AU" sz="2000" i="1">
                              <a:latin typeface="Cambria Math" panose="02040503050406030204" pitchFamily="18" charset="0"/>
                            </a:rPr>
                            <m:t>𝑚</m:t>
                          </m:r>
                        </m:sup>
                        <m:e>
                          <m:sSup>
                            <m:sSupPr>
                              <m:ctrlPr>
                                <a:rPr lang="en-AU" sz="2000" i="1">
                                  <a:latin typeface="Cambria Math" panose="02040503050406030204" pitchFamily="18" charset="0"/>
                                </a:rPr>
                              </m:ctrlPr>
                            </m:sSupPr>
                            <m:e>
                              <m:d>
                                <m:dPr>
                                  <m:ctrlPr>
                                    <a:rPr lang="en-AU" sz="2000" i="1">
                                      <a:latin typeface="Cambria Math" panose="02040503050406030204" pitchFamily="18" charset="0"/>
                                    </a:rPr>
                                  </m:ctrlPr>
                                </m:dPr>
                                <m:e>
                                  <m:sSub>
                                    <m:sSubPr>
                                      <m:ctrlPr>
                                        <a:rPr lang="en-AU" sz="2000" i="1">
                                          <a:latin typeface="Cambria Math" panose="02040503050406030204" pitchFamily="18" charset="0"/>
                                        </a:rPr>
                                      </m:ctrlPr>
                                    </m:sSubPr>
                                    <m:e>
                                      <m:acc>
                                        <m:accPr>
                                          <m:chr m:val="̂"/>
                                          <m:ctrlPr>
                                            <a:rPr lang="en-AU" sz="2000" i="1">
                                              <a:latin typeface="Cambria Math" panose="02040503050406030204" pitchFamily="18" charset="0"/>
                                            </a:rPr>
                                          </m:ctrlPr>
                                        </m:accPr>
                                        <m:e>
                                          <m:r>
                                            <a:rPr lang="en-AU" sz="2000" i="1">
                                              <a:latin typeface="Cambria Math" panose="02040503050406030204" pitchFamily="18" charset="0"/>
                                            </a:rPr>
                                            <m:t>𝑄</m:t>
                                          </m:r>
                                        </m:e>
                                      </m:acc>
                                    </m:e>
                                    <m:sub>
                                      <m:r>
                                        <a:rPr lang="en-AU" sz="2000" i="1">
                                          <a:latin typeface="Cambria Math" panose="02040503050406030204" pitchFamily="18" charset="0"/>
                                        </a:rPr>
                                        <m:t>𝑙</m:t>
                                      </m:r>
                                    </m:sub>
                                  </m:sSub>
                                  <m:r>
                                    <a:rPr lang="en-AU" sz="2000" i="1">
                                      <a:latin typeface="Cambria Math" panose="02040503050406030204" pitchFamily="18" charset="0"/>
                                    </a:rPr>
                                    <m:t>−</m:t>
                                  </m:r>
                                  <m:acc>
                                    <m:accPr>
                                      <m:chr m:val="̅"/>
                                      <m:ctrlPr>
                                        <a:rPr lang="en-AU" sz="2000" i="1">
                                          <a:latin typeface="Cambria Math" panose="02040503050406030204" pitchFamily="18" charset="0"/>
                                        </a:rPr>
                                      </m:ctrlPr>
                                    </m:accPr>
                                    <m:e>
                                      <m:r>
                                        <a:rPr lang="en-AU" sz="2000" i="1">
                                          <a:latin typeface="Cambria Math" panose="02040503050406030204" pitchFamily="18" charset="0"/>
                                        </a:rPr>
                                        <m:t>𝑄</m:t>
                                      </m:r>
                                    </m:e>
                                  </m:acc>
                                </m:e>
                              </m:d>
                            </m:e>
                            <m:sup>
                              <m:r>
                                <a:rPr lang="en-AU" sz="2000" i="1">
                                  <a:latin typeface="Cambria Math" panose="02040503050406030204" pitchFamily="18" charset="0"/>
                                </a:rPr>
                                <m:t>2</m:t>
                              </m:r>
                            </m:sup>
                          </m:sSup>
                        </m:e>
                      </m:nary>
                    </m:oMath>
                  </m:oMathPara>
                </a14:m>
                <a:endParaRPr lang="en-US" sz="2000" dirty="0"/>
              </a:p>
            </p:txBody>
          </p:sp>
        </mc:Choice>
        <mc:Fallback>
          <p:sp>
            <p:nvSpPr>
              <p:cNvPr id="5" name="Text Placeholder 2">
                <a:extLst>
                  <a:ext uri="{FF2B5EF4-FFF2-40B4-BE49-F238E27FC236}">
                    <a16:creationId xmlns:a16="http://schemas.microsoft.com/office/drawing/2014/main" id="{6CF06ED5-90F4-5240-AFB3-559C932BAD47}"/>
                  </a:ext>
                </a:extLst>
              </p:cNvPr>
              <p:cNvSpPr txBox="1">
                <a:spLocks noRot="1" noChangeAspect="1" noMove="1" noResize="1" noEditPoints="1" noAdjustHandles="1" noChangeArrowheads="1" noChangeShapeType="1" noTextEdit="1"/>
              </p:cNvSpPr>
              <p:nvPr/>
            </p:nvSpPr>
            <p:spPr bwMode="auto">
              <a:xfrm>
                <a:off x="3052635" y="3640585"/>
                <a:ext cx="3074448" cy="1656184"/>
              </a:xfrm>
              <a:prstGeom prst="rect">
                <a:avLst/>
              </a:prstGeom>
              <a:blipFill>
                <a:blip r:embed="rId5"/>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 Placeholder 2">
                <a:extLst>
                  <a:ext uri="{FF2B5EF4-FFF2-40B4-BE49-F238E27FC236}">
                    <a16:creationId xmlns:a16="http://schemas.microsoft.com/office/drawing/2014/main" id="{5323ECC2-35BC-6C4D-8D99-DD47D8C18A55}"/>
                  </a:ext>
                </a:extLst>
              </p:cNvPr>
              <p:cNvSpPr txBox="1">
                <a:spLocks/>
              </p:cNvSpPr>
              <p:nvPr/>
            </p:nvSpPr>
            <p:spPr bwMode="auto">
              <a:xfrm>
                <a:off x="6300192" y="3640585"/>
                <a:ext cx="2556000" cy="1656184"/>
              </a:xfrm>
              <a:prstGeom prst="rect">
                <a:avLst/>
              </a:prstGeom>
              <a:ln/>
            </p:spPr>
            <p:style>
              <a:lnRef idx="1">
                <a:schemeClr val="accent2"/>
              </a:lnRef>
              <a:fillRef idx="2">
                <a:schemeClr val="accent2"/>
              </a:fillRef>
              <a:effectRef idx="1">
                <a:schemeClr val="accent2"/>
              </a:effectRef>
              <a:fontRef idx="minor">
                <a:schemeClr val="dk1"/>
              </a:fontRef>
            </p:style>
            <p:txBody>
              <a:bodyPr vert="horz" wrap="square" lIns="0" tIns="0" rIns="0" bIns="0" numCol="1" anchor="t" anchorCtr="0" compatLnSpc="1">
                <a:prstTxWarp prst="textNoShape">
                  <a:avLst/>
                </a:prstTxWarp>
              </a:bodyPr>
              <a:lstStyle>
                <a:lvl1pPr marL="342900" indent="-342900" algn="l" rtl="0" eaLnBrk="1" fontAlgn="base" hangingPunct="1">
                  <a:spcBef>
                    <a:spcPts val="1200"/>
                  </a:spcBef>
                  <a:spcAft>
                    <a:spcPct val="0"/>
                  </a:spcAft>
                  <a:buFont typeface="Arial" panose="020B0604020202020204" pitchFamily="34" charset="0"/>
                  <a:defRPr sz="1600" kern="1200">
                    <a:solidFill>
                      <a:schemeClr val="tx1"/>
                    </a:solidFill>
                    <a:latin typeface="+mn-lt"/>
                    <a:ea typeface="ＭＳ Ｐゴシック" charset="-128"/>
                    <a:cs typeface="ＭＳ Ｐゴシック" charset="-128"/>
                  </a:defRPr>
                </a:lvl1pPr>
                <a:lvl2pPr marL="269875" indent="-269875" algn="l" rtl="0" eaLnBrk="1" fontAlgn="base" hangingPunct="1">
                  <a:spcBef>
                    <a:spcPts val="900"/>
                  </a:spcBef>
                  <a:spcAft>
                    <a:spcPct val="0"/>
                  </a:spcAft>
                  <a:buFont typeface="Arial" panose="020B0604020202020204" pitchFamily="34" charset="0"/>
                  <a:buChar char="•"/>
                  <a:defRPr sz="1600" kern="1200">
                    <a:solidFill>
                      <a:schemeClr val="tx1"/>
                    </a:solidFill>
                    <a:latin typeface="+mn-lt"/>
                    <a:ea typeface="ＭＳ Ｐゴシック" charset="-128"/>
                    <a:cs typeface="ＭＳ Ｐゴシック" panose="020B0600070205080204" pitchFamily="34" charset="-128"/>
                  </a:defRPr>
                </a:lvl2pPr>
                <a:lvl3pPr marL="539750" indent="-269875" algn="l" rtl="0" eaLnBrk="1" fontAlgn="base" hangingPunct="1">
                  <a:spcBef>
                    <a:spcPts val="6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3pPr>
                <a:lvl4pPr marL="809625" indent="-269875" algn="l" rtl="0" eaLnBrk="1" fontAlgn="base" hangingPunct="1">
                  <a:spcBef>
                    <a:spcPts val="600"/>
                  </a:spcBef>
                  <a:spcAft>
                    <a:spcPct val="0"/>
                  </a:spcAft>
                  <a:buFont typeface="Lucida Grande" panose="020B0600040502020204" pitchFamily="34" charset="0"/>
                  <a:buChar char="»"/>
                  <a:defRPr sz="1600" kern="1200">
                    <a:solidFill>
                      <a:schemeClr val="tx1"/>
                    </a:solidFill>
                    <a:latin typeface="+mn-lt"/>
                    <a:ea typeface="ヒラギノ角ゴ Pro W3" pitchFamily="-60" charset="-128"/>
                    <a:cs typeface="ヒラギノ角ゴ Pro W3" charset="-128"/>
                  </a:defRPr>
                </a:lvl4pPr>
                <a:lvl5pPr marL="1095375" indent="-285750" algn="l" rtl="0" eaLnBrk="1" fontAlgn="base" hangingPunct="1">
                  <a:spcBef>
                    <a:spcPts val="600"/>
                  </a:spcBef>
                  <a:spcAft>
                    <a:spcPct val="0"/>
                  </a:spcAft>
                  <a:buFont typeface="Wingdings" pitchFamily="2" charset="2"/>
                  <a:buChar char="§"/>
                  <a:defRPr sz="1600" kern="1200">
                    <a:solidFill>
                      <a:schemeClr val="tx1"/>
                    </a:solidFill>
                    <a:latin typeface="+mn-lt"/>
                    <a:ea typeface="ヒラギノ角ゴ Pro W3" pitchFamily="-60" charset="-128"/>
                    <a:cs typeface="ヒラギノ角ゴ Pro W3" charset="-128"/>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i="1" dirty="0">
                    <a:latin typeface="Cambria Math" panose="02040503050406030204" pitchFamily="18" charset="0"/>
                  </a:rPr>
                  <a:t>3. Simulation Variance</a:t>
                </a:r>
              </a:p>
              <a:p>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AU" sz="2000" b="0" i="1" smtClean="0">
                              <a:latin typeface="Cambria Math" panose="02040503050406030204" pitchFamily="18" charset="0"/>
                            </a:rPr>
                          </m:ctrlPr>
                        </m:fPr>
                        <m:num>
                          <m:r>
                            <a:rPr lang="en-AU" sz="2000" b="0" i="1" smtClean="0">
                              <a:latin typeface="Cambria Math" panose="02040503050406030204" pitchFamily="18" charset="0"/>
                            </a:rPr>
                            <m:t>𝐵</m:t>
                          </m:r>
                        </m:num>
                        <m:den>
                          <m:r>
                            <a:rPr lang="en-AU" sz="2000" b="0" i="1" smtClean="0">
                              <a:latin typeface="Cambria Math" panose="02040503050406030204" pitchFamily="18" charset="0"/>
                            </a:rPr>
                            <m:t>𝑚</m:t>
                          </m:r>
                        </m:den>
                      </m:f>
                    </m:oMath>
                  </m:oMathPara>
                </a14:m>
                <a:endParaRPr lang="en-US" sz="2000" dirty="0"/>
              </a:p>
            </p:txBody>
          </p:sp>
        </mc:Choice>
        <mc:Fallback>
          <p:sp>
            <p:nvSpPr>
              <p:cNvPr id="6" name="Text Placeholder 2">
                <a:extLst>
                  <a:ext uri="{FF2B5EF4-FFF2-40B4-BE49-F238E27FC236}">
                    <a16:creationId xmlns:a16="http://schemas.microsoft.com/office/drawing/2014/main" id="{5323ECC2-35BC-6C4D-8D99-DD47D8C18A55}"/>
                  </a:ext>
                </a:extLst>
              </p:cNvPr>
              <p:cNvSpPr txBox="1">
                <a:spLocks noRot="1" noChangeAspect="1" noMove="1" noResize="1" noEditPoints="1" noAdjustHandles="1" noChangeArrowheads="1" noChangeShapeType="1" noTextEdit="1"/>
              </p:cNvSpPr>
              <p:nvPr/>
            </p:nvSpPr>
            <p:spPr bwMode="auto">
              <a:xfrm>
                <a:off x="6300192" y="3640585"/>
                <a:ext cx="2556000" cy="1656184"/>
              </a:xfrm>
              <a:prstGeom prst="rect">
                <a:avLst/>
              </a:prstGeom>
              <a:blipFill>
                <a:blip r:embed="rId6"/>
                <a:stretch>
                  <a:fillRect/>
                </a:stretch>
              </a:blip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252DD594-F9CD-6042-861D-8008D77EC9E2}"/>
              </a:ext>
            </a:extLst>
          </p:cNvPr>
          <p:cNvSpPr txBox="1"/>
          <p:nvPr/>
        </p:nvSpPr>
        <p:spPr>
          <a:xfrm>
            <a:off x="468313" y="5791036"/>
            <a:ext cx="1943447" cy="446276"/>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b="1" i="0" u="none" strike="noStrike" kern="1200" cap="none" spc="0" normalizeH="0" baseline="0" noProof="0" dirty="0">
                <a:ln>
                  <a:noFill/>
                </a:ln>
                <a:solidFill>
                  <a:schemeClr val="tx1"/>
                </a:solidFill>
                <a:effectLst/>
                <a:uLnTx/>
                <a:uFillTx/>
                <a:latin typeface="+mn-lt"/>
                <a:ea typeface="+mn-ea"/>
                <a:cs typeface="+mn-cs"/>
              </a:rPr>
              <a:t>Average variance across m imputations</a:t>
            </a:r>
          </a:p>
        </p:txBody>
      </p:sp>
      <p:sp>
        <p:nvSpPr>
          <p:cNvPr id="8" name="TextBox 7">
            <a:extLst>
              <a:ext uri="{FF2B5EF4-FFF2-40B4-BE49-F238E27FC236}">
                <a16:creationId xmlns:a16="http://schemas.microsoft.com/office/drawing/2014/main" id="{8613AEAD-533F-844E-B09A-A1AC99B35846}"/>
              </a:ext>
            </a:extLst>
          </p:cNvPr>
          <p:cNvSpPr txBox="1"/>
          <p:nvPr/>
        </p:nvSpPr>
        <p:spPr>
          <a:xfrm>
            <a:off x="3618135" y="5791036"/>
            <a:ext cx="2178001" cy="446276"/>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b="1" i="0" u="none" strike="noStrike" kern="1200" cap="none" spc="0" normalizeH="0" baseline="0" noProof="0" dirty="0">
                <a:ln>
                  <a:noFill/>
                </a:ln>
                <a:solidFill>
                  <a:schemeClr val="tx1"/>
                </a:solidFill>
                <a:effectLst/>
                <a:uLnTx/>
                <a:uFillTx/>
                <a:latin typeface="+mn-lt"/>
                <a:ea typeface="+mn-ea"/>
                <a:cs typeface="+mn-cs"/>
              </a:rPr>
              <a:t>Variation of variance across m imputations</a:t>
            </a:r>
          </a:p>
        </p:txBody>
      </p:sp>
      <p:sp>
        <p:nvSpPr>
          <p:cNvPr id="9" name="TextBox 8">
            <a:extLst>
              <a:ext uri="{FF2B5EF4-FFF2-40B4-BE49-F238E27FC236}">
                <a16:creationId xmlns:a16="http://schemas.microsoft.com/office/drawing/2014/main" id="{45BDE7EA-71CC-9045-8F70-FBF8058BF05F}"/>
              </a:ext>
            </a:extLst>
          </p:cNvPr>
          <p:cNvSpPr txBox="1"/>
          <p:nvPr/>
        </p:nvSpPr>
        <p:spPr>
          <a:xfrm>
            <a:off x="6767957" y="5791036"/>
            <a:ext cx="1943447" cy="269304"/>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150" b="1" i="0" u="none" strike="noStrike" kern="1200" cap="none" spc="0" normalizeH="0" baseline="0" noProof="0" dirty="0">
                <a:ln>
                  <a:noFill/>
                </a:ln>
                <a:solidFill>
                  <a:schemeClr val="tx1"/>
                </a:solidFill>
                <a:effectLst/>
                <a:uLnTx/>
                <a:uFillTx/>
                <a:latin typeface="+mn-lt"/>
                <a:ea typeface="+mn-ea"/>
                <a:cs typeface="+mn-cs"/>
              </a:rPr>
              <a:t>Accounts for finite m</a:t>
            </a:r>
          </a:p>
        </p:txBody>
      </p:sp>
      <p:cxnSp>
        <p:nvCxnSpPr>
          <p:cNvPr id="11" name="Straight Arrow Connector 10">
            <a:extLst>
              <a:ext uri="{FF2B5EF4-FFF2-40B4-BE49-F238E27FC236}">
                <a16:creationId xmlns:a16="http://schemas.microsoft.com/office/drawing/2014/main" id="{C2C7E5B0-5FDC-A14C-9D0F-B687E42FCB20}"/>
              </a:ext>
            </a:extLst>
          </p:cNvPr>
          <p:cNvCxnSpPr>
            <a:cxnSpLocks/>
          </p:cNvCxnSpPr>
          <p:nvPr/>
        </p:nvCxnSpPr>
        <p:spPr>
          <a:xfrm flipH="1">
            <a:off x="2627784" y="3069416"/>
            <a:ext cx="950404" cy="50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F1C70A9-8672-B54B-91F4-63E4BFFC69FB}"/>
              </a:ext>
            </a:extLst>
          </p:cNvPr>
          <p:cNvCxnSpPr>
            <a:cxnSpLocks/>
          </p:cNvCxnSpPr>
          <p:nvPr/>
        </p:nvCxnSpPr>
        <p:spPr>
          <a:xfrm>
            <a:off x="4644008" y="3161742"/>
            <a:ext cx="0" cy="411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B90828-8389-DE42-9620-5E470F42393A}"/>
              </a:ext>
            </a:extLst>
          </p:cNvPr>
          <p:cNvCxnSpPr>
            <a:cxnSpLocks/>
          </p:cNvCxnSpPr>
          <p:nvPr/>
        </p:nvCxnSpPr>
        <p:spPr>
          <a:xfrm>
            <a:off x="5939383" y="3114643"/>
            <a:ext cx="554015" cy="458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554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81FC9A-FEF3-FD43-B657-6AE727EA90AF}"/>
              </a:ext>
            </a:extLst>
          </p:cNvPr>
          <p:cNvSpPr/>
          <p:nvPr/>
        </p:nvSpPr>
        <p:spPr>
          <a:xfrm>
            <a:off x="468315" y="1988840"/>
            <a:ext cx="8352157" cy="410445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20000"/>
                  <a:lumOff val="80000"/>
                </a:schemeClr>
              </a:solidFill>
            </a:endParaRPr>
          </a:p>
        </p:txBody>
      </p:sp>
      <p:sp>
        <p:nvSpPr>
          <p:cNvPr id="2" name="Title 1">
            <a:extLst>
              <a:ext uri="{FF2B5EF4-FFF2-40B4-BE49-F238E27FC236}">
                <a16:creationId xmlns:a16="http://schemas.microsoft.com/office/drawing/2014/main" id="{1564DFB2-BA3A-B647-912C-B0639B085A01}"/>
              </a:ext>
            </a:extLst>
          </p:cNvPr>
          <p:cNvSpPr>
            <a:spLocks noGrp="1"/>
          </p:cNvSpPr>
          <p:nvPr>
            <p:ph type="title"/>
          </p:nvPr>
        </p:nvSpPr>
        <p:spPr>
          <a:xfrm>
            <a:off x="468315" y="433391"/>
            <a:ext cx="8208962" cy="1292662"/>
          </a:xfrm>
        </p:spPr>
        <p:txBody>
          <a:bodyPr/>
          <a:lstStyle/>
          <a:p>
            <a:r>
              <a:rPr lang="en-US" dirty="0"/>
              <a:t>Rubin’s Rules for combining Estimates base on multiple imputation</a:t>
            </a:r>
            <a:br>
              <a:rPr lang="en-US" dirty="0"/>
            </a:br>
            <a:r>
              <a:rPr lang="en-US" sz="2400" dirty="0">
                <a:solidFill>
                  <a:schemeClr val="accent1"/>
                </a:solidFill>
              </a:rPr>
              <a:t>Variance of the parameter of interest: T</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654FE78-31F0-E442-9165-C147E6E5477D}"/>
                  </a:ext>
                </a:extLst>
              </p:cNvPr>
              <p:cNvSpPr>
                <a:spLocks noGrp="1"/>
              </p:cNvSpPr>
              <p:nvPr>
                <p:ph type="body" idx="10"/>
              </p:nvPr>
            </p:nvSpPr>
            <p:spPr>
              <a:xfrm>
                <a:off x="611560" y="2132856"/>
                <a:ext cx="2231477" cy="367276"/>
              </a:xfrm>
            </p:spPr>
            <p:txBody>
              <a:bodyPr/>
              <a:lstStyle/>
              <a:p>
                <a:r>
                  <a:rPr lang="en-US" sz="1600" dirty="0">
                    <a:solidFill>
                      <a:schemeClr val="bg1"/>
                    </a:solidFill>
                  </a:rPr>
                  <a:t>Low </a:t>
                </a:r>
                <a14:m>
                  <m:oMath xmlns:m="http://schemas.openxmlformats.org/officeDocument/2006/math">
                    <m:acc>
                      <m:accPr>
                        <m:chr m:val="̅"/>
                        <m:ctrlPr>
                          <a:rPr lang="en-AU" sz="1600" i="1">
                            <a:solidFill>
                              <a:schemeClr val="bg1"/>
                            </a:solidFill>
                            <a:latin typeface="Cambria Math" panose="02040503050406030204" pitchFamily="18" charset="0"/>
                          </a:rPr>
                        </m:ctrlPr>
                      </m:accPr>
                      <m:e>
                        <m:r>
                          <a:rPr lang="en-AU" sz="1600" i="1">
                            <a:solidFill>
                              <a:schemeClr val="bg1"/>
                            </a:solidFill>
                            <a:latin typeface="Cambria Math" panose="02040503050406030204" pitchFamily="18" charset="0"/>
                          </a:rPr>
                          <m:t>𝑈</m:t>
                        </m:r>
                      </m:e>
                    </m:acc>
                  </m:oMath>
                </a14:m>
                <a:r>
                  <a:rPr lang="en-US" sz="1600" dirty="0">
                    <a:solidFill>
                      <a:schemeClr val="bg1"/>
                    </a:solidFill>
                  </a:rPr>
                  <a:t>, Low B </a:t>
                </a:r>
              </a:p>
            </p:txBody>
          </p:sp>
        </mc:Choice>
        <mc:Fallback xmlns="">
          <p:sp>
            <p:nvSpPr>
              <p:cNvPr id="3" name="Text Placeholder 2">
                <a:extLst>
                  <a:ext uri="{FF2B5EF4-FFF2-40B4-BE49-F238E27FC236}">
                    <a16:creationId xmlns:a16="http://schemas.microsoft.com/office/drawing/2014/main" id="{E654FE78-31F0-E442-9165-C147E6E5477D}"/>
                  </a:ext>
                </a:extLst>
              </p:cNvPr>
              <p:cNvSpPr>
                <a:spLocks noGrp="1" noRot="1" noChangeAspect="1" noMove="1" noResize="1" noEditPoints="1" noAdjustHandles="1" noChangeArrowheads="1" noChangeShapeType="1" noTextEdit="1"/>
              </p:cNvSpPr>
              <p:nvPr>
                <p:ph type="body" idx="10"/>
              </p:nvPr>
            </p:nvSpPr>
            <p:spPr>
              <a:xfrm>
                <a:off x="611560" y="2132856"/>
                <a:ext cx="2231477" cy="367276"/>
              </a:xfrm>
              <a:blipFill>
                <a:blip r:embed="rId2"/>
                <a:stretch>
                  <a:fillRect l="-5682" t="-20690" b="-3448"/>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76FF1130-8277-974A-B614-617DD4D6ED7A}"/>
              </a:ext>
            </a:extLst>
          </p:cNvPr>
          <p:cNvCxnSpPr>
            <a:stCxn id="4" idx="0"/>
            <a:endCxn id="4" idx="2"/>
          </p:cNvCxnSpPr>
          <p:nvPr/>
        </p:nvCxnSpPr>
        <p:spPr>
          <a:xfrm>
            <a:off x="4644394" y="1988840"/>
            <a:ext cx="0" cy="410445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417B991-08F8-E740-87B3-22AEA0EE959A}"/>
              </a:ext>
            </a:extLst>
          </p:cNvPr>
          <p:cNvCxnSpPr>
            <a:cxnSpLocks/>
            <a:stCxn id="4" idx="1"/>
            <a:endCxn id="4" idx="3"/>
          </p:cNvCxnSpPr>
          <p:nvPr/>
        </p:nvCxnSpPr>
        <p:spPr>
          <a:xfrm>
            <a:off x="468315" y="4041068"/>
            <a:ext cx="835215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0C098FE7-4CC9-7F47-A28E-6DED3AC6C45A}"/>
                  </a:ext>
                </a:extLst>
              </p:cNvPr>
              <p:cNvSpPr txBox="1">
                <a:spLocks/>
              </p:cNvSpPr>
              <p:nvPr/>
            </p:nvSpPr>
            <p:spPr bwMode="auto">
              <a:xfrm>
                <a:off x="4860032" y="4221088"/>
                <a:ext cx="2231477" cy="3672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High </a:t>
                </a:r>
                <a14:m>
                  <m:oMath xmlns:m="http://schemas.openxmlformats.org/officeDocument/2006/math">
                    <m:acc>
                      <m:accPr>
                        <m:chr m:val="̅"/>
                        <m:ctrlPr>
                          <a:rPr lang="en-AU" sz="1600" i="1">
                            <a:solidFill>
                              <a:schemeClr val="bg1"/>
                            </a:solidFill>
                            <a:latin typeface="Cambria Math" panose="02040503050406030204" pitchFamily="18" charset="0"/>
                          </a:rPr>
                        </m:ctrlPr>
                      </m:accPr>
                      <m:e>
                        <m:r>
                          <a:rPr lang="en-AU" sz="1600" i="1">
                            <a:solidFill>
                              <a:schemeClr val="bg1"/>
                            </a:solidFill>
                            <a:latin typeface="Cambria Math" panose="02040503050406030204" pitchFamily="18" charset="0"/>
                          </a:rPr>
                          <m:t>𝑈</m:t>
                        </m:r>
                      </m:e>
                    </m:acc>
                  </m:oMath>
                </a14:m>
                <a:r>
                  <a:rPr lang="en-US" dirty="0">
                    <a:solidFill>
                      <a:schemeClr val="bg1"/>
                    </a:solidFill>
                  </a:rPr>
                  <a:t>, High B </a:t>
                </a:r>
              </a:p>
            </p:txBody>
          </p:sp>
        </mc:Choice>
        <mc:Fallback xmlns="">
          <p:sp>
            <p:nvSpPr>
              <p:cNvPr id="10" name="Text Placeholder 2">
                <a:extLst>
                  <a:ext uri="{FF2B5EF4-FFF2-40B4-BE49-F238E27FC236}">
                    <a16:creationId xmlns:a16="http://schemas.microsoft.com/office/drawing/2014/main" id="{0C098FE7-4CC9-7F47-A28E-6DED3AC6C45A}"/>
                  </a:ext>
                </a:extLst>
              </p:cNvPr>
              <p:cNvSpPr txBox="1">
                <a:spLocks noRot="1" noChangeAspect="1" noMove="1" noResize="1" noEditPoints="1" noAdjustHandles="1" noChangeArrowheads="1" noChangeShapeType="1" noTextEdit="1"/>
              </p:cNvSpPr>
              <p:nvPr/>
            </p:nvSpPr>
            <p:spPr bwMode="auto">
              <a:xfrm>
                <a:off x="4860032" y="4221088"/>
                <a:ext cx="2231477" cy="367276"/>
              </a:xfrm>
              <a:prstGeom prst="rect">
                <a:avLst/>
              </a:prstGeom>
              <a:blipFill>
                <a:blip r:embed="rId3"/>
                <a:stretch>
                  <a:fillRect l="-5650" t="-1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2">
                <a:extLst>
                  <a:ext uri="{FF2B5EF4-FFF2-40B4-BE49-F238E27FC236}">
                    <a16:creationId xmlns:a16="http://schemas.microsoft.com/office/drawing/2014/main" id="{5C4D385E-1B16-1C4B-B47E-CC0E41D2A160}"/>
                  </a:ext>
                </a:extLst>
              </p:cNvPr>
              <p:cNvSpPr txBox="1">
                <a:spLocks/>
              </p:cNvSpPr>
              <p:nvPr/>
            </p:nvSpPr>
            <p:spPr bwMode="auto">
              <a:xfrm>
                <a:off x="4885486" y="2111243"/>
                <a:ext cx="2231477" cy="3672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Low </a:t>
                </a:r>
                <a14:m>
                  <m:oMath xmlns:m="http://schemas.openxmlformats.org/officeDocument/2006/math">
                    <m:acc>
                      <m:accPr>
                        <m:chr m:val="̅"/>
                        <m:ctrlPr>
                          <a:rPr lang="en-AU" sz="1600" i="1">
                            <a:solidFill>
                              <a:schemeClr val="bg1"/>
                            </a:solidFill>
                            <a:latin typeface="Cambria Math" panose="02040503050406030204" pitchFamily="18" charset="0"/>
                          </a:rPr>
                        </m:ctrlPr>
                      </m:accPr>
                      <m:e>
                        <m:r>
                          <a:rPr lang="en-AU" sz="1600" i="1">
                            <a:solidFill>
                              <a:schemeClr val="bg1"/>
                            </a:solidFill>
                            <a:latin typeface="Cambria Math" panose="02040503050406030204" pitchFamily="18" charset="0"/>
                          </a:rPr>
                          <m:t>𝑈</m:t>
                        </m:r>
                      </m:e>
                    </m:acc>
                  </m:oMath>
                </a14:m>
                <a:r>
                  <a:rPr lang="en-US" dirty="0">
                    <a:solidFill>
                      <a:schemeClr val="bg1"/>
                    </a:solidFill>
                  </a:rPr>
                  <a:t>, High B </a:t>
                </a:r>
              </a:p>
            </p:txBody>
          </p:sp>
        </mc:Choice>
        <mc:Fallback xmlns="">
          <p:sp>
            <p:nvSpPr>
              <p:cNvPr id="11" name="Text Placeholder 2">
                <a:extLst>
                  <a:ext uri="{FF2B5EF4-FFF2-40B4-BE49-F238E27FC236}">
                    <a16:creationId xmlns:a16="http://schemas.microsoft.com/office/drawing/2014/main" id="{5C4D385E-1B16-1C4B-B47E-CC0E41D2A160}"/>
                  </a:ext>
                </a:extLst>
              </p:cNvPr>
              <p:cNvSpPr txBox="1">
                <a:spLocks noRot="1" noChangeAspect="1" noMove="1" noResize="1" noEditPoints="1" noAdjustHandles="1" noChangeArrowheads="1" noChangeShapeType="1" noTextEdit="1"/>
              </p:cNvSpPr>
              <p:nvPr/>
            </p:nvSpPr>
            <p:spPr bwMode="auto">
              <a:xfrm>
                <a:off x="4885486" y="2111243"/>
                <a:ext cx="2231477" cy="367276"/>
              </a:xfrm>
              <a:prstGeom prst="rect">
                <a:avLst/>
              </a:prstGeom>
              <a:blipFill>
                <a:blip r:embed="rId4"/>
                <a:stretch>
                  <a:fillRect l="-5650" t="-1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Placeholder 2">
                <a:extLst>
                  <a:ext uri="{FF2B5EF4-FFF2-40B4-BE49-F238E27FC236}">
                    <a16:creationId xmlns:a16="http://schemas.microsoft.com/office/drawing/2014/main" id="{46889CF4-89B7-F04D-BED7-161FF373C105}"/>
                  </a:ext>
                </a:extLst>
              </p:cNvPr>
              <p:cNvSpPr txBox="1">
                <a:spLocks/>
              </p:cNvSpPr>
              <p:nvPr/>
            </p:nvSpPr>
            <p:spPr bwMode="auto">
              <a:xfrm>
                <a:off x="695532" y="4221088"/>
                <a:ext cx="2231477" cy="3672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High </a:t>
                </a:r>
                <a14:m>
                  <m:oMath xmlns:m="http://schemas.openxmlformats.org/officeDocument/2006/math">
                    <m:acc>
                      <m:accPr>
                        <m:chr m:val="̅"/>
                        <m:ctrlPr>
                          <a:rPr lang="en-AU" sz="1600" i="1">
                            <a:solidFill>
                              <a:schemeClr val="bg1"/>
                            </a:solidFill>
                            <a:latin typeface="Cambria Math" panose="02040503050406030204" pitchFamily="18" charset="0"/>
                          </a:rPr>
                        </m:ctrlPr>
                      </m:accPr>
                      <m:e>
                        <m:r>
                          <a:rPr lang="en-AU" sz="1600" i="1">
                            <a:solidFill>
                              <a:schemeClr val="bg1"/>
                            </a:solidFill>
                            <a:latin typeface="Cambria Math" panose="02040503050406030204" pitchFamily="18" charset="0"/>
                          </a:rPr>
                          <m:t>𝑈</m:t>
                        </m:r>
                      </m:e>
                    </m:acc>
                  </m:oMath>
                </a14:m>
                <a:r>
                  <a:rPr lang="en-US" dirty="0">
                    <a:solidFill>
                      <a:schemeClr val="bg1"/>
                    </a:solidFill>
                  </a:rPr>
                  <a:t>, Low B </a:t>
                </a:r>
              </a:p>
            </p:txBody>
          </p:sp>
        </mc:Choice>
        <mc:Fallback xmlns="">
          <p:sp>
            <p:nvSpPr>
              <p:cNvPr id="12" name="Text Placeholder 2">
                <a:extLst>
                  <a:ext uri="{FF2B5EF4-FFF2-40B4-BE49-F238E27FC236}">
                    <a16:creationId xmlns:a16="http://schemas.microsoft.com/office/drawing/2014/main" id="{46889CF4-89B7-F04D-BED7-161FF373C105}"/>
                  </a:ext>
                </a:extLst>
              </p:cNvPr>
              <p:cNvSpPr txBox="1">
                <a:spLocks noRot="1" noChangeAspect="1" noMove="1" noResize="1" noEditPoints="1" noAdjustHandles="1" noChangeArrowheads="1" noChangeShapeType="1" noTextEdit="1"/>
              </p:cNvSpPr>
              <p:nvPr/>
            </p:nvSpPr>
            <p:spPr bwMode="auto">
              <a:xfrm>
                <a:off x="695532" y="4221088"/>
                <a:ext cx="2231477" cy="367276"/>
              </a:xfrm>
              <a:prstGeom prst="rect">
                <a:avLst/>
              </a:prstGeom>
              <a:blipFill>
                <a:blip r:embed="rId5"/>
                <a:stretch>
                  <a:fillRect l="-5085" t="-1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BBCDFA9D-643A-6C41-AD52-AD549C72B2DB}"/>
              </a:ext>
            </a:extLst>
          </p:cNvPr>
          <p:cNvGrpSpPr/>
          <p:nvPr/>
        </p:nvGrpSpPr>
        <p:grpSpPr>
          <a:xfrm>
            <a:off x="1115616" y="2500132"/>
            <a:ext cx="2799928" cy="1545865"/>
            <a:chOff x="1115616" y="2500132"/>
            <a:chExt cx="2799928" cy="1545865"/>
          </a:xfrm>
        </p:grpSpPr>
        <p:cxnSp>
          <p:nvCxnSpPr>
            <p:cNvPr id="14" name="Straight Connector 13">
              <a:extLst>
                <a:ext uri="{FF2B5EF4-FFF2-40B4-BE49-F238E27FC236}">
                  <a16:creationId xmlns:a16="http://schemas.microsoft.com/office/drawing/2014/main" id="{079861BA-30CA-FA43-B086-E89DD08558A0}"/>
                </a:ext>
              </a:extLst>
            </p:cNvPr>
            <p:cNvCxnSpPr>
              <a:cxnSpLocks/>
            </p:cNvCxnSpPr>
            <p:nvPr/>
          </p:nvCxnSpPr>
          <p:spPr>
            <a:xfrm>
              <a:off x="1115616" y="2500132"/>
              <a:ext cx="0" cy="928868"/>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906E197-46F2-EF49-A703-F6BBF88F4AC9}"/>
                </a:ext>
              </a:extLst>
            </p:cNvPr>
            <p:cNvCxnSpPr>
              <a:cxnSpLocks/>
            </p:cNvCxnSpPr>
            <p:nvPr/>
          </p:nvCxnSpPr>
          <p:spPr>
            <a:xfrm flipH="1">
              <a:off x="1115616" y="3429000"/>
              <a:ext cx="2799928"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Text Placeholder 2">
              <a:extLst>
                <a:ext uri="{FF2B5EF4-FFF2-40B4-BE49-F238E27FC236}">
                  <a16:creationId xmlns:a16="http://schemas.microsoft.com/office/drawing/2014/main" id="{A2571137-3F48-0C45-A74A-82F6D6A4F86D}"/>
                </a:ext>
              </a:extLst>
            </p:cNvPr>
            <p:cNvSpPr txBox="1">
              <a:spLocks/>
            </p:cNvSpPr>
            <p:nvPr/>
          </p:nvSpPr>
          <p:spPr bwMode="auto">
            <a:xfrm>
              <a:off x="1399842" y="3515246"/>
              <a:ext cx="2231475" cy="26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400" dirty="0">
                  <a:solidFill>
                    <a:schemeClr val="accent2"/>
                  </a:solidFill>
                </a:rPr>
                <a:t>1       2        3       4       5</a:t>
              </a:r>
              <a:endParaRPr lang="en-US" sz="1400" dirty="0">
                <a:solidFill>
                  <a:schemeClr val="accent2"/>
                </a:solidFill>
              </a:endParaRPr>
            </a:p>
          </p:txBody>
        </p:sp>
        <p:sp>
          <p:nvSpPr>
            <p:cNvPr id="19" name="Text Placeholder 2">
              <a:extLst>
                <a:ext uri="{FF2B5EF4-FFF2-40B4-BE49-F238E27FC236}">
                  <a16:creationId xmlns:a16="http://schemas.microsoft.com/office/drawing/2014/main" id="{45B27E96-9B8C-284D-8EFD-C8EA6412B186}"/>
                </a:ext>
              </a:extLst>
            </p:cNvPr>
            <p:cNvSpPr txBox="1">
              <a:spLocks/>
            </p:cNvSpPr>
            <p:nvPr/>
          </p:nvSpPr>
          <p:spPr bwMode="auto">
            <a:xfrm>
              <a:off x="1926165" y="3773351"/>
              <a:ext cx="1290794" cy="2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400" dirty="0">
                  <a:solidFill>
                    <a:schemeClr val="accent2"/>
                  </a:solidFill>
                </a:rPr>
                <a:t>imputation m</a:t>
              </a:r>
              <a:endParaRPr lang="en-US" sz="1400" dirty="0">
                <a:solidFill>
                  <a:schemeClr val="accent2"/>
                </a:solidFill>
              </a:endParaRPr>
            </a:p>
          </p:txBody>
        </p:sp>
      </p:grpSp>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F278FE-AE6E-0846-A5E9-93412ACFAED0}"/>
                  </a:ext>
                </a:extLst>
              </p14:cNvPr>
              <p14:cNvContentPartPr/>
              <p14:nvPr/>
            </p14:nvContentPartPr>
            <p14:xfrm>
              <a:off x="1410157" y="2938486"/>
              <a:ext cx="360" cy="360"/>
            </p14:xfrm>
          </p:contentPart>
        </mc:Choice>
        <mc:Fallback xmlns="">
          <p:pic>
            <p:nvPicPr>
              <p:cNvPr id="20" name="Ink 19">
                <a:extLst>
                  <a:ext uri="{FF2B5EF4-FFF2-40B4-BE49-F238E27FC236}">
                    <a16:creationId xmlns:a16="http://schemas.microsoft.com/office/drawing/2014/main" id="{FDF278FE-AE6E-0846-A5E9-93412ACFAED0}"/>
                  </a:ext>
                </a:extLst>
              </p:cNvPr>
              <p:cNvPicPr/>
              <p:nvPr/>
            </p:nvPicPr>
            <p:blipFill>
              <a:blip r:embed="rId7"/>
              <a:stretch>
                <a:fillRect/>
              </a:stretch>
            </p:blipFill>
            <p:spPr>
              <a:xfrm>
                <a:off x="1374517" y="290248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1A95E051-C457-BF48-91DA-DBE04D681B1A}"/>
                  </a:ext>
                </a:extLst>
              </p14:cNvPr>
              <p14:cNvContentPartPr/>
              <p14:nvPr/>
            </p14:nvContentPartPr>
            <p14:xfrm>
              <a:off x="1906237" y="2907886"/>
              <a:ext cx="360" cy="360"/>
            </p14:xfrm>
          </p:contentPart>
        </mc:Choice>
        <mc:Fallback xmlns="">
          <p:pic>
            <p:nvPicPr>
              <p:cNvPr id="21" name="Ink 20">
                <a:extLst>
                  <a:ext uri="{FF2B5EF4-FFF2-40B4-BE49-F238E27FC236}">
                    <a16:creationId xmlns:a16="http://schemas.microsoft.com/office/drawing/2014/main" id="{1A95E051-C457-BF48-91DA-DBE04D681B1A}"/>
                  </a:ext>
                </a:extLst>
              </p:cNvPr>
              <p:cNvPicPr/>
              <p:nvPr/>
            </p:nvPicPr>
            <p:blipFill>
              <a:blip r:embed="rId7"/>
              <a:stretch>
                <a:fillRect/>
              </a:stretch>
            </p:blipFill>
            <p:spPr>
              <a:xfrm>
                <a:off x="1870597" y="287188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D5D388FA-CABD-5647-BBA3-E8FAF0110EBE}"/>
                  </a:ext>
                </a:extLst>
              </p14:cNvPr>
              <p14:cNvContentPartPr/>
              <p14:nvPr/>
            </p14:nvContentPartPr>
            <p14:xfrm>
              <a:off x="2370997" y="2931286"/>
              <a:ext cx="360" cy="360"/>
            </p14:xfrm>
          </p:contentPart>
        </mc:Choice>
        <mc:Fallback xmlns="">
          <p:pic>
            <p:nvPicPr>
              <p:cNvPr id="22" name="Ink 21">
                <a:extLst>
                  <a:ext uri="{FF2B5EF4-FFF2-40B4-BE49-F238E27FC236}">
                    <a16:creationId xmlns:a16="http://schemas.microsoft.com/office/drawing/2014/main" id="{D5D388FA-CABD-5647-BBA3-E8FAF0110EBE}"/>
                  </a:ext>
                </a:extLst>
              </p:cNvPr>
              <p:cNvPicPr/>
              <p:nvPr/>
            </p:nvPicPr>
            <p:blipFill>
              <a:blip r:embed="rId7"/>
              <a:stretch>
                <a:fillRect/>
              </a:stretch>
            </p:blipFill>
            <p:spPr>
              <a:xfrm>
                <a:off x="2334997" y="289528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DFBE8F4D-6692-EF45-A3EF-2F67615156BA}"/>
                  </a:ext>
                </a:extLst>
              </p14:cNvPr>
              <p14:cNvContentPartPr/>
              <p14:nvPr/>
            </p14:nvContentPartPr>
            <p14:xfrm>
              <a:off x="2847637" y="2948926"/>
              <a:ext cx="360" cy="360"/>
            </p14:xfrm>
          </p:contentPart>
        </mc:Choice>
        <mc:Fallback xmlns="">
          <p:pic>
            <p:nvPicPr>
              <p:cNvPr id="23" name="Ink 22">
                <a:extLst>
                  <a:ext uri="{FF2B5EF4-FFF2-40B4-BE49-F238E27FC236}">
                    <a16:creationId xmlns:a16="http://schemas.microsoft.com/office/drawing/2014/main" id="{DFBE8F4D-6692-EF45-A3EF-2F67615156BA}"/>
                  </a:ext>
                </a:extLst>
              </p:cNvPr>
              <p:cNvPicPr/>
              <p:nvPr/>
            </p:nvPicPr>
            <p:blipFill>
              <a:blip r:embed="rId7"/>
              <a:stretch>
                <a:fillRect/>
              </a:stretch>
            </p:blipFill>
            <p:spPr>
              <a:xfrm>
                <a:off x="2811997" y="291292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BF1D16D2-1713-EF4C-8883-CE0DA29F1F5E}"/>
                  </a:ext>
                </a:extLst>
              </p14:cNvPr>
              <p14:cNvContentPartPr/>
              <p14:nvPr/>
            </p14:nvContentPartPr>
            <p14:xfrm>
              <a:off x="3312037" y="2912566"/>
              <a:ext cx="360" cy="360"/>
            </p14:xfrm>
          </p:contentPart>
        </mc:Choice>
        <mc:Fallback xmlns="">
          <p:pic>
            <p:nvPicPr>
              <p:cNvPr id="24" name="Ink 23">
                <a:extLst>
                  <a:ext uri="{FF2B5EF4-FFF2-40B4-BE49-F238E27FC236}">
                    <a16:creationId xmlns:a16="http://schemas.microsoft.com/office/drawing/2014/main" id="{BF1D16D2-1713-EF4C-8883-CE0DA29F1F5E}"/>
                  </a:ext>
                </a:extLst>
              </p:cNvPr>
              <p:cNvPicPr/>
              <p:nvPr/>
            </p:nvPicPr>
            <p:blipFill>
              <a:blip r:embed="rId7"/>
              <a:stretch>
                <a:fillRect/>
              </a:stretch>
            </p:blipFill>
            <p:spPr>
              <a:xfrm>
                <a:off x="3276397" y="2876926"/>
                <a:ext cx="72000" cy="72000"/>
              </a:xfrm>
              <a:prstGeom prst="rect">
                <a:avLst/>
              </a:prstGeom>
            </p:spPr>
          </p:pic>
        </mc:Fallback>
      </mc:AlternateContent>
      <p:grpSp>
        <p:nvGrpSpPr>
          <p:cNvPr id="26" name="Group 25">
            <a:extLst>
              <a:ext uri="{FF2B5EF4-FFF2-40B4-BE49-F238E27FC236}">
                <a16:creationId xmlns:a16="http://schemas.microsoft.com/office/drawing/2014/main" id="{E1A4494A-6358-3240-A742-110DF330CD99}"/>
              </a:ext>
            </a:extLst>
          </p:cNvPr>
          <p:cNvGrpSpPr/>
          <p:nvPr/>
        </p:nvGrpSpPr>
        <p:grpSpPr>
          <a:xfrm>
            <a:off x="1156391" y="4588364"/>
            <a:ext cx="2799928" cy="1545865"/>
            <a:chOff x="1115616" y="2500132"/>
            <a:chExt cx="2799928" cy="1545865"/>
          </a:xfrm>
        </p:grpSpPr>
        <p:cxnSp>
          <p:nvCxnSpPr>
            <p:cNvPr id="27" name="Straight Connector 26">
              <a:extLst>
                <a:ext uri="{FF2B5EF4-FFF2-40B4-BE49-F238E27FC236}">
                  <a16:creationId xmlns:a16="http://schemas.microsoft.com/office/drawing/2014/main" id="{F7B0BB6C-F293-8A47-A9F1-EBB2E4F032F2}"/>
                </a:ext>
              </a:extLst>
            </p:cNvPr>
            <p:cNvCxnSpPr>
              <a:cxnSpLocks/>
            </p:cNvCxnSpPr>
            <p:nvPr/>
          </p:nvCxnSpPr>
          <p:spPr>
            <a:xfrm>
              <a:off x="1115616" y="2500132"/>
              <a:ext cx="0" cy="928868"/>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F9B233B7-AEB8-5145-B0F4-B0BBF1D1B306}"/>
                </a:ext>
              </a:extLst>
            </p:cNvPr>
            <p:cNvCxnSpPr>
              <a:cxnSpLocks/>
            </p:cNvCxnSpPr>
            <p:nvPr/>
          </p:nvCxnSpPr>
          <p:spPr>
            <a:xfrm flipH="1">
              <a:off x="1115616" y="3429000"/>
              <a:ext cx="2799928" cy="0"/>
            </a:xfrm>
            <a:prstGeom prst="line">
              <a:avLst/>
            </a:prstGeom>
          </p:spPr>
          <p:style>
            <a:lnRef idx="1">
              <a:schemeClr val="accent2"/>
            </a:lnRef>
            <a:fillRef idx="0">
              <a:schemeClr val="accent2"/>
            </a:fillRef>
            <a:effectRef idx="0">
              <a:schemeClr val="accent2"/>
            </a:effectRef>
            <a:fontRef idx="minor">
              <a:schemeClr val="tx1"/>
            </a:fontRef>
          </p:style>
        </p:cxnSp>
        <p:sp>
          <p:nvSpPr>
            <p:cNvPr id="29" name="Text Placeholder 2">
              <a:extLst>
                <a:ext uri="{FF2B5EF4-FFF2-40B4-BE49-F238E27FC236}">
                  <a16:creationId xmlns:a16="http://schemas.microsoft.com/office/drawing/2014/main" id="{8BEF02AE-D257-AE46-85A2-3A5942A5008D}"/>
                </a:ext>
              </a:extLst>
            </p:cNvPr>
            <p:cNvSpPr txBox="1">
              <a:spLocks/>
            </p:cNvSpPr>
            <p:nvPr/>
          </p:nvSpPr>
          <p:spPr bwMode="auto">
            <a:xfrm>
              <a:off x="1399842" y="3515246"/>
              <a:ext cx="2231475" cy="26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400" dirty="0">
                  <a:solidFill>
                    <a:schemeClr val="accent2"/>
                  </a:solidFill>
                </a:rPr>
                <a:t>1       2        3       4       5</a:t>
              </a:r>
              <a:endParaRPr lang="en-US" sz="1400" dirty="0">
                <a:solidFill>
                  <a:schemeClr val="accent2"/>
                </a:solidFill>
              </a:endParaRPr>
            </a:p>
          </p:txBody>
        </p:sp>
        <p:sp>
          <p:nvSpPr>
            <p:cNvPr id="30" name="Text Placeholder 2">
              <a:extLst>
                <a:ext uri="{FF2B5EF4-FFF2-40B4-BE49-F238E27FC236}">
                  <a16:creationId xmlns:a16="http://schemas.microsoft.com/office/drawing/2014/main" id="{574983ED-8B68-4F4B-96C6-B964E7764AC5}"/>
                </a:ext>
              </a:extLst>
            </p:cNvPr>
            <p:cNvSpPr txBox="1">
              <a:spLocks/>
            </p:cNvSpPr>
            <p:nvPr/>
          </p:nvSpPr>
          <p:spPr bwMode="auto">
            <a:xfrm>
              <a:off x="1926165" y="3773351"/>
              <a:ext cx="1290794" cy="2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400" dirty="0">
                  <a:solidFill>
                    <a:schemeClr val="accent2"/>
                  </a:solidFill>
                </a:rPr>
                <a:t>imputation m</a:t>
              </a:r>
              <a:endParaRPr lang="en-US" sz="1400" dirty="0">
                <a:solidFill>
                  <a:schemeClr val="accent2"/>
                </a:solidFill>
              </a:endParaRPr>
            </a:p>
          </p:txBody>
        </p:sp>
      </p:grpSp>
      <p:grpSp>
        <p:nvGrpSpPr>
          <p:cNvPr id="31" name="Group 30">
            <a:extLst>
              <a:ext uri="{FF2B5EF4-FFF2-40B4-BE49-F238E27FC236}">
                <a16:creationId xmlns:a16="http://schemas.microsoft.com/office/drawing/2014/main" id="{8FF64E19-1F15-BF48-B03D-825E29CFAE8C}"/>
              </a:ext>
            </a:extLst>
          </p:cNvPr>
          <p:cNvGrpSpPr/>
          <p:nvPr/>
        </p:nvGrpSpPr>
        <p:grpSpPr>
          <a:xfrm>
            <a:off x="5286579" y="2500132"/>
            <a:ext cx="2799928" cy="1545865"/>
            <a:chOff x="1115616" y="2500132"/>
            <a:chExt cx="2799928" cy="1545865"/>
          </a:xfrm>
        </p:grpSpPr>
        <p:cxnSp>
          <p:nvCxnSpPr>
            <p:cNvPr id="32" name="Straight Connector 31">
              <a:extLst>
                <a:ext uri="{FF2B5EF4-FFF2-40B4-BE49-F238E27FC236}">
                  <a16:creationId xmlns:a16="http://schemas.microsoft.com/office/drawing/2014/main" id="{5FE6567B-67FD-E349-8901-0CA01A57C053}"/>
                </a:ext>
              </a:extLst>
            </p:cNvPr>
            <p:cNvCxnSpPr>
              <a:cxnSpLocks/>
            </p:cNvCxnSpPr>
            <p:nvPr/>
          </p:nvCxnSpPr>
          <p:spPr>
            <a:xfrm>
              <a:off x="1115616" y="2500132"/>
              <a:ext cx="0" cy="928868"/>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DE6943B1-8173-3344-9AA7-F54B664CCD56}"/>
                </a:ext>
              </a:extLst>
            </p:cNvPr>
            <p:cNvCxnSpPr>
              <a:cxnSpLocks/>
            </p:cNvCxnSpPr>
            <p:nvPr/>
          </p:nvCxnSpPr>
          <p:spPr>
            <a:xfrm flipH="1">
              <a:off x="1115616" y="3429000"/>
              <a:ext cx="2799928" cy="0"/>
            </a:xfrm>
            <a:prstGeom prst="line">
              <a:avLst/>
            </a:prstGeom>
          </p:spPr>
          <p:style>
            <a:lnRef idx="1">
              <a:schemeClr val="accent2"/>
            </a:lnRef>
            <a:fillRef idx="0">
              <a:schemeClr val="accent2"/>
            </a:fillRef>
            <a:effectRef idx="0">
              <a:schemeClr val="accent2"/>
            </a:effectRef>
            <a:fontRef idx="minor">
              <a:schemeClr val="tx1"/>
            </a:fontRef>
          </p:style>
        </p:cxnSp>
        <p:sp>
          <p:nvSpPr>
            <p:cNvPr id="34" name="Text Placeholder 2">
              <a:extLst>
                <a:ext uri="{FF2B5EF4-FFF2-40B4-BE49-F238E27FC236}">
                  <a16:creationId xmlns:a16="http://schemas.microsoft.com/office/drawing/2014/main" id="{E706D42C-52D3-FD4A-B41F-0CAA28D83AD8}"/>
                </a:ext>
              </a:extLst>
            </p:cNvPr>
            <p:cNvSpPr txBox="1">
              <a:spLocks/>
            </p:cNvSpPr>
            <p:nvPr/>
          </p:nvSpPr>
          <p:spPr bwMode="auto">
            <a:xfrm>
              <a:off x="1399842" y="3515246"/>
              <a:ext cx="2231475" cy="26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400" dirty="0">
                  <a:solidFill>
                    <a:schemeClr val="accent2"/>
                  </a:solidFill>
                </a:rPr>
                <a:t>1       2        3       4       5</a:t>
              </a:r>
              <a:endParaRPr lang="en-US" sz="1400" dirty="0">
                <a:solidFill>
                  <a:schemeClr val="accent2"/>
                </a:solidFill>
              </a:endParaRPr>
            </a:p>
          </p:txBody>
        </p:sp>
        <p:sp>
          <p:nvSpPr>
            <p:cNvPr id="35" name="Text Placeholder 2">
              <a:extLst>
                <a:ext uri="{FF2B5EF4-FFF2-40B4-BE49-F238E27FC236}">
                  <a16:creationId xmlns:a16="http://schemas.microsoft.com/office/drawing/2014/main" id="{84F210FC-A6B3-E943-A08C-D7ED06A5E3E0}"/>
                </a:ext>
              </a:extLst>
            </p:cNvPr>
            <p:cNvSpPr txBox="1">
              <a:spLocks/>
            </p:cNvSpPr>
            <p:nvPr/>
          </p:nvSpPr>
          <p:spPr bwMode="auto">
            <a:xfrm>
              <a:off x="1926165" y="3773351"/>
              <a:ext cx="1290794" cy="2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400" dirty="0">
                  <a:solidFill>
                    <a:schemeClr val="accent2"/>
                  </a:solidFill>
                </a:rPr>
                <a:t>imputation m</a:t>
              </a:r>
              <a:endParaRPr lang="en-US" sz="1400" dirty="0">
                <a:solidFill>
                  <a:schemeClr val="accent2"/>
                </a:solidFill>
              </a:endParaRPr>
            </a:p>
          </p:txBody>
        </p:sp>
      </p:grpSp>
      <p:grpSp>
        <p:nvGrpSpPr>
          <p:cNvPr id="36" name="Group 35">
            <a:extLst>
              <a:ext uri="{FF2B5EF4-FFF2-40B4-BE49-F238E27FC236}">
                <a16:creationId xmlns:a16="http://schemas.microsoft.com/office/drawing/2014/main" id="{610296D1-0240-A348-A3D4-B0AFFF512BF3}"/>
              </a:ext>
            </a:extLst>
          </p:cNvPr>
          <p:cNvGrpSpPr/>
          <p:nvPr/>
        </p:nvGrpSpPr>
        <p:grpSpPr>
          <a:xfrm>
            <a:off x="5326267" y="4588364"/>
            <a:ext cx="2799928" cy="1545865"/>
            <a:chOff x="1115616" y="2500132"/>
            <a:chExt cx="2799928" cy="1545865"/>
          </a:xfrm>
        </p:grpSpPr>
        <p:cxnSp>
          <p:nvCxnSpPr>
            <p:cNvPr id="37" name="Straight Connector 36">
              <a:extLst>
                <a:ext uri="{FF2B5EF4-FFF2-40B4-BE49-F238E27FC236}">
                  <a16:creationId xmlns:a16="http://schemas.microsoft.com/office/drawing/2014/main" id="{FBC142F4-1586-0446-B157-F77F4E399BB3}"/>
                </a:ext>
              </a:extLst>
            </p:cNvPr>
            <p:cNvCxnSpPr>
              <a:cxnSpLocks/>
            </p:cNvCxnSpPr>
            <p:nvPr/>
          </p:nvCxnSpPr>
          <p:spPr>
            <a:xfrm>
              <a:off x="1115616" y="2500132"/>
              <a:ext cx="0" cy="928868"/>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15DA4499-B22C-364C-8D34-4E6995E6538B}"/>
                </a:ext>
              </a:extLst>
            </p:cNvPr>
            <p:cNvCxnSpPr>
              <a:cxnSpLocks/>
            </p:cNvCxnSpPr>
            <p:nvPr/>
          </p:nvCxnSpPr>
          <p:spPr>
            <a:xfrm flipH="1">
              <a:off x="1115616" y="3429000"/>
              <a:ext cx="2799928" cy="0"/>
            </a:xfrm>
            <a:prstGeom prst="line">
              <a:avLst/>
            </a:prstGeom>
          </p:spPr>
          <p:style>
            <a:lnRef idx="1">
              <a:schemeClr val="accent2"/>
            </a:lnRef>
            <a:fillRef idx="0">
              <a:schemeClr val="accent2"/>
            </a:fillRef>
            <a:effectRef idx="0">
              <a:schemeClr val="accent2"/>
            </a:effectRef>
            <a:fontRef idx="minor">
              <a:schemeClr val="tx1"/>
            </a:fontRef>
          </p:style>
        </p:cxnSp>
        <p:sp>
          <p:nvSpPr>
            <p:cNvPr id="39" name="Text Placeholder 2">
              <a:extLst>
                <a:ext uri="{FF2B5EF4-FFF2-40B4-BE49-F238E27FC236}">
                  <a16:creationId xmlns:a16="http://schemas.microsoft.com/office/drawing/2014/main" id="{BDAC828F-6B36-B546-8136-CA13881DB89E}"/>
                </a:ext>
              </a:extLst>
            </p:cNvPr>
            <p:cNvSpPr txBox="1">
              <a:spLocks/>
            </p:cNvSpPr>
            <p:nvPr/>
          </p:nvSpPr>
          <p:spPr bwMode="auto">
            <a:xfrm>
              <a:off x="1399842" y="3515246"/>
              <a:ext cx="2231475" cy="26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400" dirty="0">
                  <a:solidFill>
                    <a:schemeClr val="accent2"/>
                  </a:solidFill>
                </a:rPr>
                <a:t>1       2        3       4       5</a:t>
              </a:r>
              <a:endParaRPr lang="en-US" sz="1400" dirty="0">
                <a:solidFill>
                  <a:schemeClr val="accent2"/>
                </a:solidFill>
              </a:endParaRPr>
            </a:p>
          </p:txBody>
        </p:sp>
        <p:sp>
          <p:nvSpPr>
            <p:cNvPr id="40" name="Text Placeholder 2">
              <a:extLst>
                <a:ext uri="{FF2B5EF4-FFF2-40B4-BE49-F238E27FC236}">
                  <a16:creationId xmlns:a16="http://schemas.microsoft.com/office/drawing/2014/main" id="{4540A3E2-6DFA-3B4D-981F-80C788D24903}"/>
                </a:ext>
              </a:extLst>
            </p:cNvPr>
            <p:cNvSpPr txBox="1">
              <a:spLocks/>
            </p:cNvSpPr>
            <p:nvPr/>
          </p:nvSpPr>
          <p:spPr bwMode="auto">
            <a:xfrm>
              <a:off x="1926165" y="3773351"/>
              <a:ext cx="1290794" cy="27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400" dirty="0">
                  <a:solidFill>
                    <a:schemeClr val="accent2"/>
                  </a:solidFill>
                </a:rPr>
                <a:t>imputation m</a:t>
              </a:r>
              <a:endParaRPr lang="en-US" sz="1400" dirty="0">
                <a:solidFill>
                  <a:schemeClr val="accent2"/>
                </a:solidFill>
              </a:endParaRPr>
            </a:p>
          </p:txBody>
        </p:sp>
      </p:grpSp>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83D23C31-E0DD-DC4F-BD3D-790AD5DBEE38}"/>
                  </a:ext>
                </a:extLst>
              </p14:cNvPr>
              <p14:cNvContentPartPr/>
              <p14:nvPr/>
            </p14:nvContentPartPr>
            <p14:xfrm>
              <a:off x="1467757" y="5004526"/>
              <a:ext cx="360" cy="360"/>
            </p14:xfrm>
          </p:contentPart>
        </mc:Choice>
        <mc:Fallback xmlns="">
          <p:pic>
            <p:nvPicPr>
              <p:cNvPr id="43" name="Ink 42">
                <a:extLst>
                  <a:ext uri="{FF2B5EF4-FFF2-40B4-BE49-F238E27FC236}">
                    <a16:creationId xmlns:a16="http://schemas.microsoft.com/office/drawing/2014/main" id="{83D23C31-E0DD-DC4F-BD3D-790AD5DBEE38}"/>
                  </a:ext>
                </a:extLst>
              </p:cNvPr>
              <p:cNvPicPr/>
              <p:nvPr/>
            </p:nvPicPr>
            <p:blipFill>
              <a:blip r:embed="rId7"/>
              <a:stretch>
                <a:fillRect/>
              </a:stretch>
            </p:blipFill>
            <p:spPr>
              <a:xfrm>
                <a:off x="1431757" y="496852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FCDA0874-032B-2945-AF20-57DD536453FB}"/>
                  </a:ext>
                </a:extLst>
              </p14:cNvPr>
              <p14:cNvContentPartPr/>
              <p14:nvPr/>
            </p14:nvContentPartPr>
            <p14:xfrm>
              <a:off x="1900117" y="4992646"/>
              <a:ext cx="360" cy="360"/>
            </p14:xfrm>
          </p:contentPart>
        </mc:Choice>
        <mc:Fallback xmlns="">
          <p:pic>
            <p:nvPicPr>
              <p:cNvPr id="44" name="Ink 43">
                <a:extLst>
                  <a:ext uri="{FF2B5EF4-FFF2-40B4-BE49-F238E27FC236}">
                    <a16:creationId xmlns:a16="http://schemas.microsoft.com/office/drawing/2014/main" id="{FCDA0874-032B-2945-AF20-57DD536453FB}"/>
                  </a:ext>
                </a:extLst>
              </p:cNvPr>
              <p:cNvPicPr/>
              <p:nvPr/>
            </p:nvPicPr>
            <p:blipFill>
              <a:blip r:embed="rId7"/>
              <a:stretch>
                <a:fillRect/>
              </a:stretch>
            </p:blipFill>
            <p:spPr>
              <a:xfrm>
                <a:off x="1864477" y="495700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2BDBE31C-5AA5-734B-BEE0-5CB5D1E4B16C}"/>
                  </a:ext>
                </a:extLst>
              </p14:cNvPr>
              <p14:cNvContentPartPr/>
              <p14:nvPr/>
            </p14:nvContentPartPr>
            <p14:xfrm>
              <a:off x="2409877" y="5004166"/>
              <a:ext cx="360" cy="360"/>
            </p14:xfrm>
          </p:contentPart>
        </mc:Choice>
        <mc:Fallback xmlns="">
          <p:pic>
            <p:nvPicPr>
              <p:cNvPr id="45" name="Ink 44">
                <a:extLst>
                  <a:ext uri="{FF2B5EF4-FFF2-40B4-BE49-F238E27FC236}">
                    <a16:creationId xmlns:a16="http://schemas.microsoft.com/office/drawing/2014/main" id="{2BDBE31C-5AA5-734B-BEE0-5CB5D1E4B16C}"/>
                  </a:ext>
                </a:extLst>
              </p:cNvPr>
              <p:cNvPicPr/>
              <p:nvPr/>
            </p:nvPicPr>
            <p:blipFill>
              <a:blip r:embed="rId7"/>
              <a:stretch>
                <a:fillRect/>
              </a:stretch>
            </p:blipFill>
            <p:spPr>
              <a:xfrm>
                <a:off x="2374237" y="496816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0B79E5BC-0AC1-6D49-B908-A3826184E3E8}"/>
                  </a:ext>
                </a:extLst>
              </p14:cNvPr>
              <p14:cNvContentPartPr/>
              <p14:nvPr/>
            </p14:nvContentPartPr>
            <p14:xfrm>
              <a:off x="2888317" y="4963846"/>
              <a:ext cx="360" cy="360"/>
            </p14:xfrm>
          </p:contentPart>
        </mc:Choice>
        <mc:Fallback xmlns="">
          <p:pic>
            <p:nvPicPr>
              <p:cNvPr id="46" name="Ink 45">
                <a:extLst>
                  <a:ext uri="{FF2B5EF4-FFF2-40B4-BE49-F238E27FC236}">
                    <a16:creationId xmlns:a16="http://schemas.microsoft.com/office/drawing/2014/main" id="{0B79E5BC-0AC1-6D49-B908-A3826184E3E8}"/>
                  </a:ext>
                </a:extLst>
              </p:cNvPr>
              <p:cNvPicPr/>
              <p:nvPr/>
            </p:nvPicPr>
            <p:blipFill>
              <a:blip r:embed="rId7"/>
              <a:stretch>
                <a:fillRect/>
              </a:stretch>
            </p:blipFill>
            <p:spPr>
              <a:xfrm>
                <a:off x="2852677" y="492820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7F0759C3-9920-F749-A0D7-EC540AD3C5A7}"/>
                  </a:ext>
                </a:extLst>
              </p14:cNvPr>
              <p14:cNvContentPartPr/>
              <p14:nvPr/>
            </p14:nvContentPartPr>
            <p14:xfrm>
              <a:off x="3341917" y="5045926"/>
              <a:ext cx="360" cy="360"/>
            </p14:xfrm>
          </p:contentPart>
        </mc:Choice>
        <mc:Fallback xmlns="">
          <p:pic>
            <p:nvPicPr>
              <p:cNvPr id="47" name="Ink 46">
                <a:extLst>
                  <a:ext uri="{FF2B5EF4-FFF2-40B4-BE49-F238E27FC236}">
                    <a16:creationId xmlns:a16="http://schemas.microsoft.com/office/drawing/2014/main" id="{7F0759C3-9920-F749-A0D7-EC540AD3C5A7}"/>
                  </a:ext>
                </a:extLst>
              </p:cNvPr>
              <p:cNvPicPr/>
              <p:nvPr/>
            </p:nvPicPr>
            <p:blipFill>
              <a:blip r:embed="rId7"/>
              <a:stretch>
                <a:fillRect/>
              </a:stretch>
            </p:blipFill>
            <p:spPr>
              <a:xfrm>
                <a:off x="3305917" y="501028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8" name="Ink 47">
                <a:extLst>
                  <a:ext uri="{FF2B5EF4-FFF2-40B4-BE49-F238E27FC236}">
                    <a16:creationId xmlns:a16="http://schemas.microsoft.com/office/drawing/2014/main" id="{89BDDD22-AF7B-EB4B-AFFA-6B1CC26B56C2}"/>
                  </a:ext>
                </a:extLst>
              </p14:cNvPr>
              <p14:cNvContentPartPr/>
              <p14:nvPr/>
            </p14:nvContentPartPr>
            <p14:xfrm>
              <a:off x="5609197" y="3127846"/>
              <a:ext cx="360" cy="360"/>
            </p14:xfrm>
          </p:contentPart>
        </mc:Choice>
        <mc:Fallback xmlns="">
          <p:pic>
            <p:nvPicPr>
              <p:cNvPr id="48" name="Ink 47">
                <a:extLst>
                  <a:ext uri="{FF2B5EF4-FFF2-40B4-BE49-F238E27FC236}">
                    <a16:creationId xmlns:a16="http://schemas.microsoft.com/office/drawing/2014/main" id="{89BDDD22-AF7B-EB4B-AFFA-6B1CC26B56C2}"/>
                  </a:ext>
                </a:extLst>
              </p:cNvPr>
              <p:cNvPicPr/>
              <p:nvPr/>
            </p:nvPicPr>
            <p:blipFill>
              <a:blip r:embed="rId7"/>
              <a:stretch>
                <a:fillRect/>
              </a:stretch>
            </p:blipFill>
            <p:spPr>
              <a:xfrm>
                <a:off x="5573557" y="309184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 name="Ink 48">
                <a:extLst>
                  <a:ext uri="{FF2B5EF4-FFF2-40B4-BE49-F238E27FC236}">
                    <a16:creationId xmlns:a16="http://schemas.microsoft.com/office/drawing/2014/main" id="{9D44DDB2-1A84-8741-A296-6F024ADD3D18}"/>
                  </a:ext>
                </a:extLst>
              </p14:cNvPr>
              <p14:cNvContentPartPr/>
              <p14:nvPr/>
            </p14:nvContentPartPr>
            <p14:xfrm>
              <a:off x="6048757" y="2708446"/>
              <a:ext cx="360" cy="360"/>
            </p14:xfrm>
          </p:contentPart>
        </mc:Choice>
        <mc:Fallback xmlns="">
          <p:pic>
            <p:nvPicPr>
              <p:cNvPr id="49" name="Ink 48">
                <a:extLst>
                  <a:ext uri="{FF2B5EF4-FFF2-40B4-BE49-F238E27FC236}">
                    <a16:creationId xmlns:a16="http://schemas.microsoft.com/office/drawing/2014/main" id="{9D44DDB2-1A84-8741-A296-6F024ADD3D18}"/>
                  </a:ext>
                </a:extLst>
              </p:cNvPr>
              <p:cNvPicPr/>
              <p:nvPr/>
            </p:nvPicPr>
            <p:blipFill>
              <a:blip r:embed="rId7"/>
              <a:stretch>
                <a:fillRect/>
              </a:stretch>
            </p:blipFill>
            <p:spPr>
              <a:xfrm>
                <a:off x="6013117" y="267244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0" name="Ink 49">
                <a:extLst>
                  <a:ext uri="{FF2B5EF4-FFF2-40B4-BE49-F238E27FC236}">
                    <a16:creationId xmlns:a16="http://schemas.microsoft.com/office/drawing/2014/main" id="{52A74958-40BD-2A44-9EEF-9E988DE1FC02}"/>
                  </a:ext>
                </a:extLst>
              </p14:cNvPr>
              <p14:cNvContentPartPr/>
              <p14:nvPr/>
            </p14:nvContentPartPr>
            <p14:xfrm>
              <a:off x="6574717" y="3121726"/>
              <a:ext cx="360" cy="360"/>
            </p14:xfrm>
          </p:contentPart>
        </mc:Choice>
        <mc:Fallback xmlns="">
          <p:pic>
            <p:nvPicPr>
              <p:cNvPr id="50" name="Ink 49">
                <a:extLst>
                  <a:ext uri="{FF2B5EF4-FFF2-40B4-BE49-F238E27FC236}">
                    <a16:creationId xmlns:a16="http://schemas.microsoft.com/office/drawing/2014/main" id="{52A74958-40BD-2A44-9EEF-9E988DE1FC02}"/>
                  </a:ext>
                </a:extLst>
              </p:cNvPr>
              <p:cNvPicPr/>
              <p:nvPr/>
            </p:nvPicPr>
            <p:blipFill>
              <a:blip r:embed="rId7"/>
              <a:stretch>
                <a:fillRect/>
              </a:stretch>
            </p:blipFill>
            <p:spPr>
              <a:xfrm>
                <a:off x="6538717" y="308608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Ink 50">
                <a:extLst>
                  <a:ext uri="{FF2B5EF4-FFF2-40B4-BE49-F238E27FC236}">
                    <a16:creationId xmlns:a16="http://schemas.microsoft.com/office/drawing/2014/main" id="{6185EABA-C281-8C41-ACAF-FA0244933E6F}"/>
                  </a:ext>
                </a:extLst>
              </p14:cNvPr>
              <p14:cNvContentPartPr/>
              <p14:nvPr/>
            </p14:nvContentPartPr>
            <p14:xfrm>
              <a:off x="7066837" y="2773966"/>
              <a:ext cx="360" cy="360"/>
            </p14:xfrm>
          </p:contentPart>
        </mc:Choice>
        <mc:Fallback xmlns="">
          <p:pic>
            <p:nvPicPr>
              <p:cNvPr id="51" name="Ink 50">
                <a:extLst>
                  <a:ext uri="{FF2B5EF4-FFF2-40B4-BE49-F238E27FC236}">
                    <a16:creationId xmlns:a16="http://schemas.microsoft.com/office/drawing/2014/main" id="{6185EABA-C281-8C41-ACAF-FA0244933E6F}"/>
                  </a:ext>
                </a:extLst>
              </p:cNvPr>
              <p:cNvPicPr/>
              <p:nvPr/>
            </p:nvPicPr>
            <p:blipFill>
              <a:blip r:embed="rId7"/>
              <a:stretch>
                <a:fillRect/>
              </a:stretch>
            </p:blipFill>
            <p:spPr>
              <a:xfrm>
                <a:off x="7031197" y="273832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2" name="Ink 51">
                <a:extLst>
                  <a:ext uri="{FF2B5EF4-FFF2-40B4-BE49-F238E27FC236}">
                    <a16:creationId xmlns:a16="http://schemas.microsoft.com/office/drawing/2014/main" id="{EFC426AC-E04F-424F-9484-AB48F02E1558}"/>
                  </a:ext>
                </a:extLst>
              </p14:cNvPr>
              <p14:cNvContentPartPr/>
              <p14:nvPr/>
            </p14:nvContentPartPr>
            <p14:xfrm>
              <a:off x="7431517" y="2614846"/>
              <a:ext cx="360" cy="360"/>
            </p14:xfrm>
          </p:contentPart>
        </mc:Choice>
        <mc:Fallback xmlns="">
          <p:pic>
            <p:nvPicPr>
              <p:cNvPr id="52" name="Ink 51">
                <a:extLst>
                  <a:ext uri="{FF2B5EF4-FFF2-40B4-BE49-F238E27FC236}">
                    <a16:creationId xmlns:a16="http://schemas.microsoft.com/office/drawing/2014/main" id="{EFC426AC-E04F-424F-9484-AB48F02E1558}"/>
                  </a:ext>
                </a:extLst>
              </p:cNvPr>
              <p:cNvPicPr/>
              <p:nvPr/>
            </p:nvPicPr>
            <p:blipFill>
              <a:blip r:embed="rId7"/>
              <a:stretch>
                <a:fillRect/>
              </a:stretch>
            </p:blipFill>
            <p:spPr>
              <a:xfrm>
                <a:off x="7395517" y="257920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id="{05213AD2-A0A2-E246-8D4F-099D02543724}"/>
                  </a:ext>
                </a:extLst>
              </p14:cNvPr>
              <p14:cNvContentPartPr/>
              <p14:nvPr/>
            </p14:nvContentPartPr>
            <p14:xfrm>
              <a:off x="5637277" y="5284606"/>
              <a:ext cx="360" cy="360"/>
            </p14:xfrm>
          </p:contentPart>
        </mc:Choice>
        <mc:Fallback xmlns="">
          <p:pic>
            <p:nvPicPr>
              <p:cNvPr id="53" name="Ink 52">
                <a:extLst>
                  <a:ext uri="{FF2B5EF4-FFF2-40B4-BE49-F238E27FC236}">
                    <a16:creationId xmlns:a16="http://schemas.microsoft.com/office/drawing/2014/main" id="{05213AD2-A0A2-E246-8D4F-099D02543724}"/>
                  </a:ext>
                </a:extLst>
              </p:cNvPr>
              <p:cNvPicPr/>
              <p:nvPr/>
            </p:nvPicPr>
            <p:blipFill>
              <a:blip r:embed="rId7"/>
              <a:stretch>
                <a:fillRect/>
              </a:stretch>
            </p:blipFill>
            <p:spPr>
              <a:xfrm>
                <a:off x="5601277" y="524896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 name="Ink 53">
                <a:extLst>
                  <a:ext uri="{FF2B5EF4-FFF2-40B4-BE49-F238E27FC236}">
                    <a16:creationId xmlns:a16="http://schemas.microsoft.com/office/drawing/2014/main" id="{579D9A14-629D-8048-85EB-52D265CB27F2}"/>
                  </a:ext>
                </a:extLst>
              </p14:cNvPr>
              <p14:cNvContentPartPr/>
              <p14:nvPr/>
            </p14:nvContentPartPr>
            <p14:xfrm>
              <a:off x="6069997" y="4829926"/>
              <a:ext cx="360" cy="360"/>
            </p14:xfrm>
          </p:contentPart>
        </mc:Choice>
        <mc:Fallback xmlns="">
          <p:pic>
            <p:nvPicPr>
              <p:cNvPr id="54" name="Ink 53">
                <a:extLst>
                  <a:ext uri="{FF2B5EF4-FFF2-40B4-BE49-F238E27FC236}">
                    <a16:creationId xmlns:a16="http://schemas.microsoft.com/office/drawing/2014/main" id="{579D9A14-629D-8048-85EB-52D265CB27F2}"/>
                  </a:ext>
                </a:extLst>
              </p:cNvPr>
              <p:cNvPicPr/>
              <p:nvPr/>
            </p:nvPicPr>
            <p:blipFill>
              <a:blip r:embed="rId7"/>
              <a:stretch>
                <a:fillRect/>
              </a:stretch>
            </p:blipFill>
            <p:spPr>
              <a:xfrm>
                <a:off x="6034357" y="479428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5" name="Ink 54">
                <a:extLst>
                  <a:ext uri="{FF2B5EF4-FFF2-40B4-BE49-F238E27FC236}">
                    <a16:creationId xmlns:a16="http://schemas.microsoft.com/office/drawing/2014/main" id="{E87EF487-1E4F-BB44-9F03-781714CBA757}"/>
                  </a:ext>
                </a:extLst>
              </p14:cNvPr>
              <p14:cNvContentPartPr/>
              <p14:nvPr/>
            </p14:nvContentPartPr>
            <p14:xfrm>
              <a:off x="6585877" y="5269126"/>
              <a:ext cx="360" cy="360"/>
            </p14:xfrm>
          </p:contentPart>
        </mc:Choice>
        <mc:Fallback xmlns="">
          <p:pic>
            <p:nvPicPr>
              <p:cNvPr id="55" name="Ink 54">
                <a:extLst>
                  <a:ext uri="{FF2B5EF4-FFF2-40B4-BE49-F238E27FC236}">
                    <a16:creationId xmlns:a16="http://schemas.microsoft.com/office/drawing/2014/main" id="{E87EF487-1E4F-BB44-9F03-781714CBA757}"/>
                  </a:ext>
                </a:extLst>
              </p:cNvPr>
              <p:cNvPicPr/>
              <p:nvPr/>
            </p:nvPicPr>
            <p:blipFill>
              <a:blip r:embed="rId7"/>
              <a:stretch>
                <a:fillRect/>
              </a:stretch>
            </p:blipFill>
            <p:spPr>
              <a:xfrm>
                <a:off x="6549877" y="523312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6" name="Ink 55">
                <a:extLst>
                  <a:ext uri="{FF2B5EF4-FFF2-40B4-BE49-F238E27FC236}">
                    <a16:creationId xmlns:a16="http://schemas.microsoft.com/office/drawing/2014/main" id="{1356CB8D-8BD5-1541-A752-BB550FEAD29C}"/>
                  </a:ext>
                </a:extLst>
              </p14:cNvPr>
              <p14:cNvContentPartPr/>
              <p14:nvPr/>
            </p14:nvContentPartPr>
            <p14:xfrm>
              <a:off x="7064317" y="4977886"/>
              <a:ext cx="360" cy="360"/>
            </p14:xfrm>
          </p:contentPart>
        </mc:Choice>
        <mc:Fallback xmlns="">
          <p:pic>
            <p:nvPicPr>
              <p:cNvPr id="56" name="Ink 55">
                <a:extLst>
                  <a:ext uri="{FF2B5EF4-FFF2-40B4-BE49-F238E27FC236}">
                    <a16:creationId xmlns:a16="http://schemas.microsoft.com/office/drawing/2014/main" id="{1356CB8D-8BD5-1541-A752-BB550FEAD29C}"/>
                  </a:ext>
                </a:extLst>
              </p:cNvPr>
              <p:cNvPicPr/>
              <p:nvPr/>
            </p:nvPicPr>
            <p:blipFill>
              <a:blip r:embed="rId7"/>
              <a:stretch>
                <a:fillRect/>
              </a:stretch>
            </p:blipFill>
            <p:spPr>
              <a:xfrm>
                <a:off x="7028677" y="494188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7" name="Ink 56">
                <a:extLst>
                  <a:ext uri="{FF2B5EF4-FFF2-40B4-BE49-F238E27FC236}">
                    <a16:creationId xmlns:a16="http://schemas.microsoft.com/office/drawing/2014/main" id="{8F0BB19E-4A54-9845-9935-FAE20EB0670F}"/>
                  </a:ext>
                </a:extLst>
              </p14:cNvPr>
              <p14:cNvContentPartPr/>
              <p14:nvPr/>
            </p14:nvContentPartPr>
            <p14:xfrm>
              <a:off x="7467877" y="4794646"/>
              <a:ext cx="360" cy="360"/>
            </p14:xfrm>
          </p:contentPart>
        </mc:Choice>
        <mc:Fallback xmlns="">
          <p:pic>
            <p:nvPicPr>
              <p:cNvPr id="57" name="Ink 56">
                <a:extLst>
                  <a:ext uri="{FF2B5EF4-FFF2-40B4-BE49-F238E27FC236}">
                    <a16:creationId xmlns:a16="http://schemas.microsoft.com/office/drawing/2014/main" id="{8F0BB19E-4A54-9845-9935-FAE20EB0670F}"/>
                  </a:ext>
                </a:extLst>
              </p:cNvPr>
              <p:cNvPicPr/>
              <p:nvPr/>
            </p:nvPicPr>
            <p:blipFill>
              <a:blip r:embed="rId7"/>
              <a:stretch>
                <a:fillRect/>
              </a:stretch>
            </p:blipFill>
            <p:spPr>
              <a:xfrm>
                <a:off x="7431877" y="4759006"/>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2D89DA35-0926-6842-B8A4-1550AFC5AAD5}"/>
                  </a:ext>
                </a:extLst>
              </p14:cNvPr>
              <p14:cNvContentPartPr/>
              <p14:nvPr/>
            </p14:nvContentPartPr>
            <p14:xfrm>
              <a:off x="1411597" y="2826886"/>
              <a:ext cx="3240" cy="208800"/>
            </p14:xfrm>
          </p:contentPart>
        </mc:Choice>
        <mc:Fallback xmlns="">
          <p:pic>
            <p:nvPicPr>
              <p:cNvPr id="58" name="Ink 57">
                <a:extLst>
                  <a:ext uri="{FF2B5EF4-FFF2-40B4-BE49-F238E27FC236}">
                    <a16:creationId xmlns:a16="http://schemas.microsoft.com/office/drawing/2014/main" id="{2D89DA35-0926-6842-B8A4-1550AFC5AAD5}"/>
                  </a:ext>
                </a:extLst>
              </p:cNvPr>
              <p:cNvPicPr/>
              <p:nvPr/>
            </p:nvPicPr>
            <p:blipFill>
              <a:blip r:embed="rId28"/>
              <a:stretch>
                <a:fillRect/>
              </a:stretch>
            </p:blipFill>
            <p:spPr>
              <a:xfrm>
                <a:off x="1407277" y="2822566"/>
                <a:ext cx="118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9" name="Ink 58">
                <a:extLst>
                  <a:ext uri="{FF2B5EF4-FFF2-40B4-BE49-F238E27FC236}">
                    <a16:creationId xmlns:a16="http://schemas.microsoft.com/office/drawing/2014/main" id="{3011029B-C6E2-6141-8DAD-4040CE5A9C0B}"/>
                  </a:ext>
                </a:extLst>
              </p14:cNvPr>
              <p14:cNvContentPartPr/>
              <p14:nvPr/>
            </p14:nvContentPartPr>
            <p14:xfrm>
              <a:off x="1910917" y="2804206"/>
              <a:ext cx="3240" cy="214200"/>
            </p14:xfrm>
          </p:contentPart>
        </mc:Choice>
        <mc:Fallback xmlns="">
          <p:pic>
            <p:nvPicPr>
              <p:cNvPr id="59" name="Ink 58">
                <a:extLst>
                  <a:ext uri="{FF2B5EF4-FFF2-40B4-BE49-F238E27FC236}">
                    <a16:creationId xmlns:a16="http://schemas.microsoft.com/office/drawing/2014/main" id="{3011029B-C6E2-6141-8DAD-4040CE5A9C0B}"/>
                  </a:ext>
                </a:extLst>
              </p:cNvPr>
              <p:cNvPicPr/>
              <p:nvPr/>
            </p:nvPicPr>
            <p:blipFill>
              <a:blip r:embed="rId30"/>
              <a:stretch>
                <a:fillRect/>
              </a:stretch>
            </p:blipFill>
            <p:spPr>
              <a:xfrm>
                <a:off x="1906597" y="2799886"/>
                <a:ext cx="118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0" name="Ink 59">
                <a:extLst>
                  <a:ext uri="{FF2B5EF4-FFF2-40B4-BE49-F238E27FC236}">
                    <a16:creationId xmlns:a16="http://schemas.microsoft.com/office/drawing/2014/main" id="{69EF4FD6-3328-E44A-80DC-7499BF71B9C9}"/>
                  </a:ext>
                </a:extLst>
              </p14:cNvPr>
              <p14:cNvContentPartPr/>
              <p14:nvPr/>
            </p14:nvContentPartPr>
            <p14:xfrm>
              <a:off x="2371717" y="2830486"/>
              <a:ext cx="360" cy="209880"/>
            </p14:xfrm>
          </p:contentPart>
        </mc:Choice>
        <mc:Fallback xmlns="">
          <p:pic>
            <p:nvPicPr>
              <p:cNvPr id="60" name="Ink 59">
                <a:extLst>
                  <a:ext uri="{FF2B5EF4-FFF2-40B4-BE49-F238E27FC236}">
                    <a16:creationId xmlns:a16="http://schemas.microsoft.com/office/drawing/2014/main" id="{69EF4FD6-3328-E44A-80DC-7499BF71B9C9}"/>
                  </a:ext>
                </a:extLst>
              </p:cNvPr>
              <p:cNvPicPr/>
              <p:nvPr/>
            </p:nvPicPr>
            <p:blipFill>
              <a:blip r:embed="rId32"/>
              <a:stretch>
                <a:fillRect/>
              </a:stretch>
            </p:blipFill>
            <p:spPr>
              <a:xfrm>
                <a:off x="2367397" y="2826166"/>
                <a:ext cx="90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1" name="Ink 60">
                <a:extLst>
                  <a:ext uri="{FF2B5EF4-FFF2-40B4-BE49-F238E27FC236}">
                    <a16:creationId xmlns:a16="http://schemas.microsoft.com/office/drawing/2014/main" id="{3A800C35-B6EE-FD47-A015-FC69AB654C14}"/>
                  </a:ext>
                </a:extLst>
              </p14:cNvPr>
              <p14:cNvContentPartPr/>
              <p14:nvPr/>
            </p14:nvContentPartPr>
            <p14:xfrm>
              <a:off x="2850517" y="2854246"/>
              <a:ext cx="4680" cy="183960"/>
            </p14:xfrm>
          </p:contentPart>
        </mc:Choice>
        <mc:Fallback xmlns="">
          <p:pic>
            <p:nvPicPr>
              <p:cNvPr id="61" name="Ink 60">
                <a:extLst>
                  <a:ext uri="{FF2B5EF4-FFF2-40B4-BE49-F238E27FC236}">
                    <a16:creationId xmlns:a16="http://schemas.microsoft.com/office/drawing/2014/main" id="{3A800C35-B6EE-FD47-A015-FC69AB654C14}"/>
                  </a:ext>
                </a:extLst>
              </p:cNvPr>
              <p:cNvPicPr/>
              <p:nvPr/>
            </p:nvPicPr>
            <p:blipFill>
              <a:blip r:embed="rId34"/>
              <a:stretch>
                <a:fillRect/>
              </a:stretch>
            </p:blipFill>
            <p:spPr>
              <a:xfrm>
                <a:off x="2846197" y="2849926"/>
                <a:ext cx="133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2" name="Ink 61">
                <a:extLst>
                  <a:ext uri="{FF2B5EF4-FFF2-40B4-BE49-F238E27FC236}">
                    <a16:creationId xmlns:a16="http://schemas.microsoft.com/office/drawing/2014/main" id="{60558E5D-89D0-A34A-8D16-302A8AF7B8E2}"/>
                  </a:ext>
                </a:extLst>
              </p14:cNvPr>
              <p14:cNvContentPartPr/>
              <p14:nvPr/>
            </p14:nvContentPartPr>
            <p14:xfrm>
              <a:off x="3324277" y="2825446"/>
              <a:ext cx="6480" cy="183240"/>
            </p14:xfrm>
          </p:contentPart>
        </mc:Choice>
        <mc:Fallback xmlns="">
          <p:pic>
            <p:nvPicPr>
              <p:cNvPr id="62" name="Ink 61">
                <a:extLst>
                  <a:ext uri="{FF2B5EF4-FFF2-40B4-BE49-F238E27FC236}">
                    <a16:creationId xmlns:a16="http://schemas.microsoft.com/office/drawing/2014/main" id="{60558E5D-89D0-A34A-8D16-302A8AF7B8E2}"/>
                  </a:ext>
                </a:extLst>
              </p:cNvPr>
              <p:cNvPicPr/>
              <p:nvPr/>
            </p:nvPicPr>
            <p:blipFill>
              <a:blip r:embed="rId36"/>
              <a:stretch>
                <a:fillRect/>
              </a:stretch>
            </p:blipFill>
            <p:spPr>
              <a:xfrm>
                <a:off x="3319957" y="2821126"/>
                <a:ext cx="151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3" name="Ink 62">
                <a:extLst>
                  <a:ext uri="{FF2B5EF4-FFF2-40B4-BE49-F238E27FC236}">
                    <a16:creationId xmlns:a16="http://schemas.microsoft.com/office/drawing/2014/main" id="{28EFF9B3-4491-A042-A3EF-9AEC23738AB6}"/>
                  </a:ext>
                </a:extLst>
              </p14:cNvPr>
              <p14:cNvContentPartPr/>
              <p14:nvPr/>
            </p14:nvContentPartPr>
            <p14:xfrm>
              <a:off x="5613517" y="5002006"/>
              <a:ext cx="18360" cy="531000"/>
            </p14:xfrm>
          </p:contentPart>
        </mc:Choice>
        <mc:Fallback xmlns="">
          <p:pic>
            <p:nvPicPr>
              <p:cNvPr id="63" name="Ink 62">
                <a:extLst>
                  <a:ext uri="{FF2B5EF4-FFF2-40B4-BE49-F238E27FC236}">
                    <a16:creationId xmlns:a16="http://schemas.microsoft.com/office/drawing/2014/main" id="{28EFF9B3-4491-A042-A3EF-9AEC23738AB6}"/>
                  </a:ext>
                </a:extLst>
              </p:cNvPr>
              <p:cNvPicPr/>
              <p:nvPr/>
            </p:nvPicPr>
            <p:blipFill>
              <a:blip r:embed="rId38"/>
              <a:stretch>
                <a:fillRect/>
              </a:stretch>
            </p:blipFill>
            <p:spPr>
              <a:xfrm>
                <a:off x="5609197" y="4997686"/>
                <a:ext cx="27000" cy="539640"/>
              </a:xfrm>
              <a:prstGeom prst="rect">
                <a:avLst/>
              </a:prstGeom>
            </p:spPr>
          </p:pic>
        </mc:Fallback>
      </mc:AlternateContent>
      <p:grpSp>
        <p:nvGrpSpPr>
          <p:cNvPr id="66" name="Group 65">
            <a:extLst>
              <a:ext uri="{FF2B5EF4-FFF2-40B4-BE49-F238E27FC236}">
                <a16:creationId xmlns:a16="http://schemas.microsoft.com/office/drawing/2014/main" id="{D383EFED-9E5B-5547-A318-FC358BA9DA9F}"/>
              </a:ext>
            </a:extLst>
          </p:cNvPr>
          <p:cNvGrpSpPr/>
          <p:nvPr/>
        </p:nvGrpSpPr>
        <p:grpSpPr>
          <a:xfrm>
            <a:off x="6053797" y="4563526"/>
            <a:ext cx="25560" cy="516960"/>
            <a:chOff x="6053797" y="4563526"/>
            <a:chExt cx="25560" cy="516960"/>
          </a:xfrm>
        </p:grpSpPr>
        <mc:AlternateContent xmlns:mc="http://schemas.openxmlformats.org/markup-compatibility/2006" xmlns:p14="http://schemas.microsoft.com/office/powerpoint/2010/main">
          <mc:Choice Requires="p14">
            <p:contentPart p14:bwMode="auto" r:id="rId39">
              <p14:nvContentPartPr>
                <p14:cNvPr id="64" name="Ink 63">
                  <a:extLst>
                    <a:ext uri="{FF2B5EF4-FFF2-40B4-BE49-F238E27FC236}">
                      <a16:creationId xmlns:a16="http://schemas.microsoft.com/office/drawing/2014/main" id="{954A83FA-3396-BA4C-A1A8-E5D9D1191E62}"/>
                    </a:ext>
                  </a:extLst>
                </p14:cNvPr>
                <p14:cNvContentPartPr/>
                <p14:nvPr/>
              </p14:nvContentPartPr>
              <p14:xfrm>
                <a:off x="6053797" y="4683406"/>
                <a:ext cx="25560" cy="397080"/>
              </p14:xfrm>
            </p:contentPart>
          </mc:Choice>
          <mc:Fallback xmlns="">
            <p:pic>
              <p:nvPicPr>
                <p:cNvPr id="64" name="Ink 63">
                  <a:extLst>
                    <a:ext uri="{FF2B5EF4-FFF2-40B4-BE49-F238E27FC236}">
                      <a16:creationId xmlns:a16="http://schemas.microsoft.com/office/drawing/2014/main" id="{954A83FA-3396-BA4C-A1A8-E5D9D1191E62}"/>
                    </a:ext>
                  </a:extLst>
                </p:cNvPr>
                <p:cNvPicPr/>
                <p:nvPr/>
              </p:nvPicPr>
              <p:blipFill>
                <a:blip r:embed="rId40"/>
                <a:stretch>
                  <a:fillRect/>
                </a:stretch>
              </p:blipFill>
              <p:spPr>
                <a:xfrm>
                  <a:off x="6049477" y="4679086"/>
                  <a:ext cx="3420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5" name="Ink 64">
                  <a:extLst>
                    <a:ext uri="{FF2B5EF4-FFF2-40B4-BE49-F238E27FC236}">
                      <a16:creationId xmlns:a16="http://schemas.microsoft.com/office/drawing/2014/main" id="{211C79EB-8CF4-F441-B85F-40A41CFABFD6}"/>
                    </a:ext>
                  </a:extLst>
                </p14:cNvPr>
                <p14:cNvContentPartPr/>
                <p14:nvPr/>
              </p14:nvContentPartPr>
              <p14:xfrm>
                <a:off x="6062437" y="4563526"/>
                <a:ext cx="7560" cy="159840"/>
              </p14:xfrm>
            </p:contentPart>
          </mc:Choice>
          <mc:Fallback xmlns="">
            <p:pic>
              <p:nvPicPr>
                <p:cNvPr id="65" name="Ink 64">
                  <a:extLst>
                    <a:ext uri="{FF2B5EF4-FFF2-40B4-BE49-F238E27FC236}">
                      <a16:creationId xmlns:a16="http://schemas.microsoft.com/office/drawing/2014/main" id="{211C79EB-8CF4-F441-B85F-40A41CFABFD6}"/>
                    </a:ext>
                  </a:extLst>
                </p:cNvPr>
                <p:cNvPicPr/>
                <p:nvPr/>
              </p:nvPicPr>
              <p:blipFill>
                <a:blip r:embed="rId42"/>
                <a:stretch>
                  <a:fillRect/>
                </a:stretch>
              </p:blipFill>
              <p:spPr>
                <a:xfrm>
                  <a:off x="6058117" y="4559206"/>
                  <a:ext cx="16200" cy="16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67" name="Ink 66">
                <a:extLst>
                  <a:ext uri="{FF2B5EF4-FFF2-40B4-BE49-F238E27FC236}">
                    <a16:creationId xmlns:a16="http://schemas.microsoft.com/office/drawing/2014/main" id="{B2BAA3AB-1726-1145-8D1E-30DE1805097D}"/>
                  </a:ext>
                </a:extLst>
              </p14:cNvPr>
              <p14:cNvContentPartPr/>
              <p14:nvPr/>
            </p14:nvContentPartPr>
            <p14:xfrm>
              <a:off x="6580837" y="5106406"/>
              <a:ext cx="19440" cy="354600"/>
            </p14:xfrm>
          </p:contentPart>
        </mc:Choice>
        <mc:Fallback xmlns="">
          <p:pic>
            <p:nvPicPr>
              <p:cNvPr id="67" name="Ink 66">
                <a:extLst>
                  <a:ext uri="{FF2B5EF4-FFF2-40B4-BE49-F238E27FC236}">
                    <a16:creationId xmlns:a16="http://schemas.microsoft.com/office/drawing/2014/main" id="{B2BAA3AB-1726-1145-8D1E-30DE1805097D}"/>
                  </a:ext>
                </a:extLst>
              </p:cNvPr>
              <p:cNvPicPr/>
              <p:nvPr/>
            </p:nvPicPr>
            <p:blipFill>
              <a:blip r:embed="rId44"/>
              <a:stretch>
                <a:fillRect/>
              </a:stretch>
            </p:blipFill>
            <p:spPr>
              <a:xfrm>
                <a:off x="6576517" y="5102086"/>
                <a:ext cx="2808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8" name="Ink 67">
                <a:extLst>
                  <a:ext uri="{FF2B5EF4-FFF2-40B4-BE49-F238E27FC236}">
                    <a16:creationId xmlns:a16="http://schemas.microsoft.com/office/drawing/2014/main" id="{08761434-8096-064F-8DCE-73EA2C592305}"/>
                  </a:ext>
                </a:extLst>
              </p14:cNvPr>
              <p14:cNvContentPartPr/>
              <p14:nvPr/>
            </p14:nvContentPartPr>
            <p14:xfrm>
              <a:off x="7057837" y="4750366"/>
              <a:ext cx="15840" cy="457200"/>
            </p14:xfrm>
          </p:contentPart>
        </mc:Choice>
        <mc:Fallback xmlns="">
          <p:pic>
            <p:nvPicPr>
              <p:cNvPr id="68" name="Ink 67">
                <a:extLst>
                  <a:ext uri="{FF2B5EF4-FFF2-40B4-BE49-F238E27FC236}">
                    <a16:creationId xmlns:a16="http://schemas.microsoft.com/office/drawing/2014/main" id="{08761434-8096-064F-8DCE-73EA2C592305}"/>
                  </a:ext>
                </a:extLst>
              </p:cNvPr>
              <p:cNvPicPr/>
              <p:nvPr/>
            </p:nvPicPr>
            <p:blipFill>
              <a:blip r:embed="rId46"/>
              <a:stretch>
                <a:fillRect/>
              </a:stretch>
            </p:blipFill>
            <p:spPr>
              <a:xfrm>
                <a:off x="7053517" y="4746046"/>
                <a:ext cx="2448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9" name="Ink 68">
                <a:extLst>
                  <a:ext uri="{FF2B5EF4-FFF2-40B4-BE49-F238E27FC236}">
                    <a16:creationId xmlns:a16="http://schemas.microsoft.com/office/drawing/2014/main" id="{7697E382-71F1-5648-9F52-FF9AB4CF0124}"/>
                  </a:ext>
                </a:extLst>
              </p14:cNvPr>
              <p14:cNvContentPartPr/>
              <p14:nvPr/>
            </p14:nvContentPartPr>
            <p14:xfrm>
              <a:off x="7468237" y="4605286"/>
              <a:ext cx="7920" cy="449280"/>
            </p14:xfrm>
          </p:contentPart>
        </mc:Choice>
        <mc:Fallback xmlns="">
          <p:pic>
            <p:nvPicPr>
              <p:cNvPr id="69" name="Ink 68">
                <a:extLst>
                  <a:ext uri="{FF2B5EF4-FFF2-40B4-BE49-F238E27FC236}">
                    <a16:creationId xmlns:a16="http://schemas.microsoft.com/office/drawing/2014/main" id="{7697E382-71F1-5648-9F52-FF9AB4CF0124}"/>
                  </a:ext>
                </a:extLst>
              </p:cNvPr>
              <p:cNvPicPr/>
              <p:nvPr/>
            </p:nvPicPr>
            <p:blipFill>
              <a:blip r:embed="rId48"/>
              <a:stretch>
                <a:fillRect/>
              </a:stretch>
            </p:blipFill>
            <p:spPr>
              <a:xfrm>
                <a:off x="7463917" y="4600966"/>
                <a:ext cx="1656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0" name="Ink 69">
                <a:extLst>
                  <a:ext uri="{FF2B5EF4-FFF2-40B4-BE49-F238E27FC236}">
                    <a16:creationId xmlns:a16="http://schemas.microsoft.com/office/drawing/2014/main" id="{6785305B-B285-4F44-A5A7-DCB92D394695}"/>
                  </a:ext>
                </a:extLst>
              </p14:cNvPr>
              <p14:cNvContentPartPr/>
              <p14:nvPr/>
            </p14:nvContentPartPr>
            <p14:xfrm>
              <a:off x="5604157" y="3047566"/>
              <a:ext cx="360" cy="161280"/>
            </p14:xfrm>
          </p:contentPart>
        </mc:Choice>
        <mc:Fallback xmlns="">
          <p:pic>
            <p:nvPicPr>
              <p:cNvPr id="70" name="Ink 69">
                <a:extLst>
                  <a:ext uri="{FF2B5EF4-FFF2-40B4-BE49-F238E27FC236}">
                    <a16:creationId xmlns:a16="http://schemas.microsoft.com/office/drawing/2014/main" id="{6785305B-B285-4F44-A5A7-DCB92D394695}"/>
                  </a:ext>
                </a:extLst>
              </p:cNvPr>
              <p:cNvPicPr/>
              <p:nvPr/>
            </p:nvPicPr>
            <p:blipFill>
              <a:blip r:embed="rId50"/>
              <a:stretch>
                <a:fillRect/>
              </a:stretch>
            </p:blipFill>
            <p:spPr>
              <a:xfrm>
                <a:off x="5599837" y="3043246"/>
                <a:ext cx="9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1" name="Ink 70">
                <a:extLst>
                  <a:ext uri="{FF2B5EF4-FFF2-40B4-BE49-F238E27FC236}">
                    <a16:creationId xmlns:a16="http://schemas.microsoft.com/office/drawing/2014/main" id="{386453BA-DEFE-5848-858F-975C6332A600}"/>
                  </a:ext>
                </a:extLst>
              </p14:cNvPr>
              <p14:cNvContentPartPr/>
              <p14:nvPr/>
            </p14:nvContentPartPr>
            <p14:xfrm>
              <a:off x="6043357" y="2609446"/>
              <a:ext cx="15120" cy="193680"/>
            </p14:xfrm>
          </p:contentPart>
        </mc:Choice>
        <mc:Fallback xmlns="">
          <p:pic>
            <p:nvPicPr>
              <p:cNvPr id="71" name="Ink 70">
                <a:extLst>
                  <a:ext uri="{FF2B5EF4-FFF2-40B4-BE49-F238E27FC236}">
                    <a16:creationId xmlns:a16="http://schemas.microsoft.com/office/drawing/2014/main" id="{386453BA-DEFE-5848-858F-975C6332A600}"/>
                  </a:ext>
                </a:extLst>
              </p:cNvPr>
              <p:cNvPicPr/>
              <p:nvPr/>
            </p:nvPicPr>
            <p:blipFill>
              <a:blip r:embed="rId52"/>
              <a:stretch>
                <a:fillRect/>
              </a:stretch>
            </p:blipFill>
            <p:spPr>
              <a:xfrm>
                <a:off x="6039037" y="2605126"/>
                <a:ext cx="237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2" name="Ink 71">
                <a:extLst>
                  <a:ext uri="{FF2B5EF4-FFF2-40B4-BE49-F238E27FC236}">
                    <a16:creationId xmlns:a16="http://schemas.microsoft.com/office/drawing/2014/main" id="{DA98E4B3-192D-484A-840F-E47854CCC195}"/>
                  </a:ext>
                </a:extLst>
              </p14:cNvPr>
              <p14:cNvContentPartPr/>
              <p14:nvPr/>
            </p14:nvContentPartPr>
            <p14:xfrm>
              <a:off x="6570757" y="3030286"/>
              <a:ext cx="3240" cy="181440"/>
            </p14:xfrm>
          </p:contentPart>
        </mc:Choice>
        <mc:Fallback xmlns="">
          <p:pic>
            <p:nvPicPr>
              <p:cNvPr id="72" name="Ink 71">
                <a:extLst>
                  <a:ext uri="{FF2B5EF4-FFF2-40B4-BE49-F238E27FC236}">
                    <a16:creationId xmlns:a16="http://schemas.microsoft.com/office/drawing/2014/main" id="{DA98E4B3-192D-484A-840F-E47854CCC195}"/>
                  </a:ext>
                </a:extLst>
              </p:cNvPr>
              <p:cNvPicPr/>
              <p:nvPr/>
            </p:nvPicPr>
            <p:blipFill>
              <a:blip r:embed="rId54"/>
              <a:stretch>
                <a:fillRect/>
              </a:stretch>
            </p:blipFill>
            <p:spPr>
              <a:xfrm>
                <a:off x="6566437" y="3025966"/>
                <a:ext cx="11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3" name="Ink 72">
                <a:extLst>
                  <a:ext uri="{FF2B5EF4-FFF2-40B4-BE49-F238E27FC236}">
                    <a16:creationId xmlns:a16="http://schemas.microsoft.com/office/drawing/2014/main" id="{23BFA36E-CCE8-7140-BF4D-584177997FE5}"/>
                  </a:ext>
                </a:extLst>
              </p14:cNvPr>
              <p14:cNvContentPartPr/>
              <p14:nvPr/>
            </p14:nvContentPartPr>
            <p14:xfrm>
              <a:off x="7066837" y="2676766"/>
              <a:ext cx="7560" cy="200160"/>
            </p14:xfrm>
          </p:contentPart>
        </mc:Choice>
        <mc:Fallback xmlns="">
          <p:pic>
            <p:nvPicPr>
              <p:cNvPr id="73" name="Ink 72">
                <a:extLst>
                  <a:ext uri="{FF2B5EF4-FFF2-40B4-BE49-F238E27FC236}">
                    <a16:creationId xmlns:a16="http://schemas.microsoft.com/office/drawing/2014/main" id="{23BFA36E-CCE8-7140-BF4D-584177997FE5}"/>
                  </a:ext>
                </a:extLst>
              </p:cNvPr>
              <p:cNvPicPr/>
              <p:nvPr/>
            </p:nvPicPr>
            <p:blipFill>
              <a:blip r:embed="rId56"/>
              <a:stretch>
                <a:fillRect/>
              </a:stretch>
            </p:blipFill>
            <p:spPr>
              <a:xfrm>
                <a:off x="7062517" y="2672446"/>
                <a:ext cx="162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4" name="Ink 73">
                <a:extLst>
                  <a:ext uri="{FF2B5EF4-FFF2-40B4-BE49-F238E27FC236}">
                    <a16:creationId xmlns:a16="http://schemas.microsoft.com/office/drawing/2014/main" id="{9CBD0E91-5B95-B74A-BE89-6B08538E5D11}"/>
                  </a:ext>
                </a:extLst>
              </p14:cNvPr>
              <p14:cNvContentPartPr/>
              <p14:nvPr/>
            </p14:nvContentPartPr>
            <p14:xfrm>
              <a:off x="7430437" y="2517286"/>
              <a:ext cx="23400" cy="201600"/>
            </p14:xfrm>
          </p:contentPart>
        </mc:Choice>
        <mc:Fallback xmlns="">
          <p:pic>
            <p:nvPicPr>
              <p:cNvPr id="74" name="Ink 73">
                <a:extLst>
                  <a:ext uri="{FF2B5EF4-FFF2-40B4-BE49-F238E27FC236}">
                    <a16:creationId xmlns:a16="http://schemas.microsoft.com/office/drawing/2014/main" id="{9CBD0E91-5B95-B74A-BE89-6B08538E5D11}"/>
                  </a:ext>
                </a:extLst>
              </p:cNvPr>
              <p:cNvPicPr/>
              <p:nvPr/>
            </p:nvPicPr>
            <p:blipFill>
              <a:blip r:embed="rId58"/>
              <a:stretch>
                <a:fillRect/>
              </a:stretch>
            </p:blipFill>
            <p:spPr>
              <a:xfrm>
                <a:off x="7426117" y="2512966"/>
                <a:ext cx="320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5" name="Ink 74">
                <a:extLst>
                  <a:ext uri="{FF2B5EF4-FFF2-40B4-BE49-F238E27FC236}">
                    <a16:creationId xmlns:a16="http://schemas.microsoft.com/office/drawing/2014/main" id="{96016525-7746-9D4C-84D8-BF7463927352}"/>
                  </a:ext>
                </a:extLst>
              </p14:cNvPr>
              <p14:cNvContentPartPr/>
              <p14:nvPr/>
            </p14:nvContentPartPr>
            <p14:xfrm>
              <a:off x="1459477" y="4761886"/>
              <a:ext cx="20880" cy="520920"/>
            </p14:xfrm>
          </p:contentPart>
        </mc:Choice>
        <mc:Fallback xmlns="">
          <p:pic>
            <p:nvPicPr>
              <p:cNvPr id="75" name="Ink 74">
                <a:extLst>
                  <a:ext uri="{FF2B5EF4-FFF2-40B4-BE49-F238E27FC236}">
                    <a16:creationId xmlns:a16="http://schemas.microsoft.com/office/drawing/2014/main" id="{96016525-7746-9D4C-84D8-BF7463927352}"/>
                  </a:ext>
                </a:extLst>
              </p:cNvPr>
              <p:cNvPicPr/>
              <p:nvPr/>
            </p:nvPicPr>
            <p:blipFill>
              <a:blip r:embed="rId60"/>
              <a:stretch>
                <a:fillRect/>
              </a:stretch>
            </p:blipFill>
            <p:spPr>
              <a:xfrm>
                <a:off x="1455157" y="4757566"/>
                <a:ext cx="2952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6" name="Ink 75">
                <a:extLst>
                  <a:ext uri="{FF2B5EF4-FFF2-40B4-BE49-F238E27FC236}">
                    <a16:creationId xmlns:a16="http://schemas.microsoft.com/office/drawing/2014/main" id="{755355AF-A1D6-5144-81F9-6D8B9BDA1B6E}"/>
                  </a:ext>
                </a:extLst>
              </p14:cNvPr>
              <p14:cNvContentPartPr/>
              <p14:nvPr/>
            </p14:nvContentPartPr>
            <p14:xfrm>
              <a:off x="1896517" y="4693486"/>
              <a:ext cx="6480" cy="661320"/>
            </p14:xfrm>
          </p:contentPart>
        </mc:Choice>
        <mc:Fallback xmlns="">
          <p:pic>
            <p:nvPicPr>
              <p:cNvPr id="76" name="Ink 75">
                <a:extLst>
                  <a:ext uri="{FF2B5EF4-FFF2-40B4-BE49-F238E27FC236}">
                    <a16:creationId xmlns:a16="http://schemas.microsoft.com/office/drawing/2014/main" id="{755355AF-A1D6-5144-81F9-6D8B9BDA1B6E}"/>
                  </a:ext>
                </a:extLst>
              </p:cNvPr>
              <p:cNvPicPr/>
              <p:nvPr/>
            </p:nvPicPr>
            <p:blipFill>
              <a:blip r:embed="rId62"/>
              <a:stretch>
                <a:fillRect/>
              </a:stretch>
            </p:blipFill>
            <p:spPr>
              <a:xfrm>
                <a:off x="1892197" y="4689166"/>
                <a:ext cx="1512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7" name="Ink 76">
                <a:extLst>
                  <a:ext uri="{FF2B5EF4-FFF2-40B4-BE49-F238E27FC236}">
                    <a16:creationId xmlns:a16="http://schemas.microsoft.com/office/drawing/2014/main" id="{701E15BE-10F4-B946-892E-5BED2F929B55}"/>
                  </a:ext>
                </a:extLst>
              </p14:cNvPr>
              <p14:cNvContentPartPr/>
              <p14:nvPr/>
            </p14:nvContentPartPr>
            <p14:xfrm>
              <a:off x="2406997" y="4713646"/>
              <a:ext cx="28800" cy="582480"/>
            </p14:xfrm>
          </p:contentPart>
        </mc:Choice>
        <mc:Fallback xmlns="">
          <p:pic>
            <p:nvPicPr>
              <p:cNvPr id="77" name="Ink 76">
                <a:extLst>
                  <a:ext uri="{FF2B5EF4-FFF2-40B4-BE49-F238E27FC236}">
                    <a16:creationId xmlns:a16="http://schemas.microsoft.com/office/drawing/2014/main" id="{701E15BE-10F4-B946-892E-5BED2F929B55}"/>
                  </a:ext>
                </a:extLst>
              </p:cNvPr>
              <p:cNvPicPr/>
              <p:nvPr/>
            </p:nvPicPr>
            <p:blipFill>
              <a:blip r:embed="rId64"/>
              <a:stretch>
                <a:fillRect/>
              </a:stretch>
            </p:blipFill>
            <p:spPr>
              <a:xfrm>
                <a:off x="2402677" y="4709326"/>
                <a:ext cx="37440" cy="591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8" name="Ink 77">
                <a:extLst>
                  <a:ext uri="{FF2B5EF4-FFF2-40B4-BE49-F238E27FC236}">
                    <a16:creationId xmlns:a16="http://schemas.microsoft.com/office/drawing/2014/main" id="{F515EAD5-B9A0-D04C-BB8D-DFB8F0C8F685}"/>
                  </a:ext>
                </a:extLst>
              </p14:cNvPr>
              <p14:cNvContentPartPr/>
              <p14:nvPr/>
            </p14:nvContentPartPr>
            <p14:xfrm>
              <a:off x="2901277" y="4701406"/>
              <a:ext cx="12600" cy="554040"/>
            </p14:xfrm>
          </p:contentPart>
        </mc:Choice>
        <mc:Fallback xmlns="">
          <p:pic>
            <p:nvPicPr>
              <p:cNvPr id="78" name="Ink 77">
                <a:extLst>
                  <a:ext uri="{FF2B5EF4-FFF2-40B4-BE49-F238E27FC236}">
                    <a16:creationId xmlns:a16="http://schemas.microsoft.com/office/drawing/2014/main" id="{F515EAD5-B9A0-D04C-BB8D-DFB8F0C8F685}"/>
                  </a:ext>
                </a:extLst>
              </p:cNvPr>
              <p:cNvPicPr/>
              <p:nvPr/>
            </p:nvPicPr>
            <p:blipFill>
              <a:blip r:embed="rId66"/>
              <a:stretch>
                <a:fillRect/>
              </a:stretch>
            </p:blipFill>
            <p:spPr>
              <a:xfrm>
                <a:off x="2896957" y="4697086"/>
                <a:ext cx="2124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9" name="Ink 78">
                <a:extLst>
                  <a:ext uri="{FF2B5EF4-FFF2-40B4-BE49-F238E27FC236}">
                    <a16:creationId xmlns:a16="http://schemas.microsoft.com/office/drawing/2014/main" id="{8D5CF696-8395-8349-9F3F-4361D74C200F}"/>
                  </a:ext>
                </a:extLst>
              </p14:cNvPr>
              <p14:cNvContentPartPr/>
              <p14:nvPr/>
            </p14:nvContentPartPr>
            <p14:xfrm>
              <a:off x="3334357" y="4784926"/>
              <a:ext cx="7560" cy="520200"/>
            </p14:xfrm>
          </p:contentPart>
        </mc:Choice>
        <mc:Fallback xmlns="">
          <p:pic>
            <p:nvPicPr>
              <p:cNvPr id="79" name="Ink 78">
                <a:extLst>
                  <a:ext uri="{FF2B5EF4-FFF2-40B4-BE49-F238E27FC236}">
                    <a16:creationId xmlns:a16="http://schemas.microsoft.com/office/drawing/2014/main" id="{8D5CF696-8395-8349-9F3F-4361D74C200F}"/>
                  </a:ext>
                </a:extLst>
              </p:cNvPr>
              <p:cNvPicPr/>
              <p:nvPr/>
            </p:nvPicPr>
            <p:blipFill>
              <a:blip r:embed="rId68"/>
              <a:stretch>
                <a:fillRect/>
              </a:stretch>
            </p:blipFill>
            <p:spPr>
              <a:xfrm>
                <a:off x="3330037" y="4780606"/>
                <a:ext cx="16200" cy="528840"/>
              </a:xfrm>
              <a:prstGeom prst="rect">
                <a:avLst/>
              </a:prstGeom>
            </p:spPr>
          </p:pic>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619F05CD-ED5C-7445-9FF5-7872E829CFBD}"/>
                  </a:ext>
                </a:extLst>
              </p:cNvPr>
              <p:cNvSpPr/>
              <p:nvPr/>
            </p:nvSpPr>
            <p:spPr>
              <a:xfrm>
                <a:off x="619984" y="2685143"/>
                <a:ext cx="567270" cy="4739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solidFill>
                              <a:latin typeface="Cambria Math" panose="02040503050406030204" pitchFamily="18" charset="0"/>
                            </a:rPr>
                          </m:ctrlPr>
                        </m:sSubPr>
                        <m:e>
                          <m:acc>
                            <m:accPr>
                              <m:chr m:val="̂"/>
                              <m:ctrlPr>
                                <a:rPr lang="en-AU" i="1">
                                  <a:solidFill>
                                    <a:schemeClr val="accent2"/>
                                  </a:solidFill>
                                  <a:latin typeface="Cambria Math" panose="02040503050406030204" pitchFamily="18" charset="0"/>
                                </a:rPr>
                              </m:ctrlPr>
                            </m:accPr>
                            <m:e>
                              <m:r>
                                <a:rPr lang="en-AU" i="1" smtClean="0">
                                  <a:solidFill>
                                    <a:schemeClr val="accent2"/>
                                  </a:solidFill>
                                  <a:latin typeface="Cambria Math" panose="02040503050406030204" pitchFamily="18" charset="0"/>
                                </a:rPr>
                                <m:t>𝑄</m:t>
                              </m:r>
                            </m:e>
                          </m:acc>
                        </m:e>
                        <m:sub>
                          <m:r>
                            <a:rPr lang="en-AU" i="1">
                              <a:solidFill>
                                <a:schemeClr val="accent2"/>
                              </a:solidFill>
                              <a:latin typeface="Cambria Math" panose="02040503050406030204" pitchFamily="18" charset="0"/>
                            </a:rPr>
                            <m:t>𝑙</m:t>
                          </m:r>
                        </m:sub>
                      </m:sSub>
                    </m:oMath>
                  </m:oMathPara>
                </a14:m>
                <a:endParaRPr lang="en-US" dirty="0"/>
              </a:p>
            </p:txBody>
          </p:sp>
        </mc:Choice>
        <mc:Fallback xmlns="">
          <p:sp>
            <p:nvSpPr>
              <p:cNvPr id="80" name="Rectangle 79">
                <a:extLst>
                  <a:ext uri="{FF2B5EF4-FFF2-40B4-BE49-F238E27FC236}">
                    <a16:creationId xmlns:a16="http://schemas.microsoft.com/office/drawing/2014/main" id="{619F05CD-ED5C-7445-9FF5-7872E829CFBD}"/>
                  </a:ext>
                </a:extLst>
              </p:cNvPr>
              <p:cNvSpPr>
                <a:spLocks noRot="1" noChangeAspect="1" noMove="1" noResize="1" noEditPoints="1" noAdjustHandles="1" noChangeArrowheads="1" noChangeShapeType="1" noTextEdit="1"/>
              </p:cNvSpPr>
              <p:nvPr/>
            </p:nvSpPr>
            <p:spPr>
              <a:xfrm>
                <a:off x="619984" y="2685143"/>
                <a:ext cx="567270" cy="473976"/>
              </a:xfrm>
              <a:prstGeom prst="rect">
                <a:avLst/>
              </a:prstGeom>
              <a:blipFill>
                <a:blip r:embed="rId69"/>
                <a:stretch>
                  <a:fillRect t="-10526"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354BE1C7-7A38-B34A-8918-CF20208D8726}"/>
                  </a:ext>
                </a:extLst>
              </p:cNvPr>
              <p:cNvSpPr/>
              <p:nvPr/>
            </p:nvSpPr>
            <p:spPr>
              <a:xfrm>
                <a:off x="4804654" y="4723366"/>
                <a:ext cx="567270" cy="4739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solidFill>
                              <a:latin typeface="Cambria Math" panose="02040503050406030204" pitchFamily="18" charset="0"/>
                            </a:rPr>
                          </m:ctrlPr>
                        </m:sSubPr>
                        <m:e>
                          <m:acc>
                            <m:accPr>
                              <m:chr m:val="̂"/>
                              <m:ctrlPr>
                                <a:rPr lang="en-AU" i="1">
                                  <a:solidFill>
                                    <a:schemeClr val="accent2"/>
                                  </a:solidFill>
                                  <a:latin typeface="Cambria Math" panose="02040503050406030204" pitchFamily="18" charset="0"/>
                                </a:rPr>
                              </m:ctrlPr>
                            </m:accPr>
                            <m:e>
                              <m:r>
                                <a:rPr lang="en-AU" i="1" smtClean="0">
                                  <a:solidFill>
                                    <a:schemeClr val="accent2"/>
                                  </a:solidFill>
                                  <a:latin typeface="Cambria Math" panose="02040503050406030204" pitchFamily="18" charset="0"/>
                                </a:rPr>
                                <m:t>𝑄</m:t>
                              </m:r>
                            </m:e>
                          </m:acc>
                        </m:e>
                        <m:sub>
                          <m:r>
                            <a:rPr lang="en-AU" i="1">
                              <a:solidFill>
                                <a:schemeClr val="accent2"/>
                              </a:solidFill>
                              <a:latin typeface="Cambria Math" panose="02040503050406030204" pitchFamily="18" charset="0"/>
                            </a:rPr>
                            <m:t>𝑙</m:t>
                          </m:r>
                        </m:sub>
                      </m:sSub>
                    </m:oMath>
                  </m:oMathPara>
                </a14:m>
                <a:endParaRPr lang="en-US" dirty="0"/>
              </a:p>
            </p:txBody>
          </p:sp>
        </mc:Choice>
        <mc:Fallback xmlns="">
          <p:sp>
            <p:nvSpPr>
              <p:cNvPr id="81" name="Rectangle 80">
                <a:extLst>
                  <a:ext uri="{FF2B5EF4-FFF2-40B4-BE49-F238E27FC236}">
                    <a16:creationId xmlns:a16="http://schemas.microsoft.com/office/drawing/2014/main" id="{354BE1C7-7A38-B34A-8918-CF20208D8726}"/>
                  </a:ext>
                </a:extLst>
              </p:cNvPr>
              <p:cNvSpPr>
                <a:spLocks noRot="1" noChangeAspect="1" noMove="1" noResize="1" noEditPoints="1" noAdjustHandles="1" noChangeArrowheads="1" noChangeShapeType="1" noTextEdit="1"/>
              </p:cNvSpPr>
              <p:nvPr/>
            </p:nvSpPr>
            <p:spPr>
              <a:xfrm>
                <a:off x="4804654" y="4723366"/>
                <a:ext cx="567270" cy="473976"/>
              </a:xfrm>
              <a:prstGeom prst="rect">
                <a:avLst/>
              </a:prstGeom>
              <a:blipFill>
                <a:blip r:embed="rId70"/>
                <a:stretch>
                  <a:fillRect t="-10526"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64EBA0F6-9588-EE4B-B8FA-75E4CA5914AB}"/>
                  </a:ext>
                </a:extLst>
              </p:cNvPr>
              <p:cNvSpPr/>
              <p:nvPr/>
            </p:nvSpPr>
            <p:spPr>
              <a:xfrm>
                <a:off x="4777639" y="2650093"/>
                <a:ext cx="567270" cy="4739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solidFill>
                              <a:latin typeface="Cambria Math" panose="02040503050406030204" pitchFamily="18" charset="0"/>
                            </a:rPr>
                          </m:ctrlPr>
                        </m:sSubPr>
                        <m:e>
                          <m:acc>
                            <m:accPr>
                              <m:chr m:val="̂"/>
                              <m:ctrlPr>
                                <a:rPr lang="en-AU" i="1">
                                  <a:solidFill>
                                    <a:schemeClr val="accent2"/>
                                  </a:solidFill>
                                  <a:latin typeface="Cambria Math" panose="02040503050406030204" pitchFamily="18" charset="0"/>
                                </a:rPr>
                              </m:ctrlPr>
                            </m:accPr>
                            <m:e>
                              <m:r>
                                <a:rPr lang="en-AU" i="1" smtClean="0">
                                  <a:solidFill>
                                    <a:schemeClr val="accent2"/>
                                  </a:solidFill>
                                  <a:latin typeface="Cambria Math" panose="02040503050406030204" pitchFamily="18" charset="0"/>
                                </a:rPr>
                                <m:t>𝑄</m:t>
                              </m:r>
                            </m:e>
                          </m:acc>
                        </m:e>
                        <m:sub>
                          <m:r>
                            <a:rPr lang="en-AU" i="1">
                              <a:solidFill>
                                <a:schemeClr val="accent2"/>
                              </a:solidFill>
                              <a:latin typeface="Cambria Math" panose="02040503050406030204" pitchFamily="18" charset="0"/>
                            </a:rPr>
                            <m:t>𝑙</m:t>
                          </m:r>
                        </m:sub>
                      </m:sSub>
                    </m:oMath>
                  </m:oMathPara>
                </a14:m>
                <a:endParaRPr lang="en-US" dirty="0"/>
              </a:p>
            </p:txBody>
          </p:sp>
        </mc:Choice>
        <mc:Fallback xmlns="">
          <p:sp>
            <p:nvSpPr>
              <p:cNvPr id="82" name="Rectangle 81">
                <a:extLst>
                  <a:ext uri="{FF2B5EF4-FFF2-40B4-BE49-F238E27FC236}">
                    <a16:creationId xmlns:a16="http://schemas.microsoft.com/office/drawing/2014/main" id="{64EBA0F6-9588-EE4B-B8FA-75E4CA5914AB}"/>
                  </a:ext>
                </a:extLst>
              </p:cNvPr>
              <p:cNvSpPr>
                <a:spLocks noRot="1" noChangeAspect="1" noMove="1" noResize="1" noEditPoints="1" noAdjustHandles="1" noChangeArrowheads="1" noChangeShapeType="1" noTextEdit="1"/>
              </p:cNvSpPr>
              <p:nvPr/>
            </p:nvSpPr>
            <p:spPr>
              <a:xfrm>
                <a:off x="4777639" y="2650093"/>
                <a:ext cx="567270" cy="473976"/>
              </a:xfrm>
              <a:prstGeom prst="rect">
                <a:avLst/>
              </a:prstGeom>
              <a:blipFill>
                <a:blip r:embed="rId71"/>
                <a:stretch>
                  <a:fillRect t="-7895"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D5DD7488-E7BC-4A48-AC06-627B1E1E474D}"/>
                  </a:ext>
                </a:extLst>
              </p:cNvPr>
              <p:cNvSpPr/>
              <p:nvPr/>
            </p:nvSpPr>
            <p:spPr>
              <a:xfrm>
                <a:off x="633020" y="4782754"/>
                <a:ext cx="567270" cy="4739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AU" i="1" smtClean="0">
                              <a:solidFill>
                                <a:schemeClr val="accent2"/>
                              </a:solidFill>
                              <a:latin typeface="Cambria Math" panose="02040503050406030204" pitchFamily="18" charset="0"/>
                            </a:rPr>
                          </m:ctrlPr>
                        </m:sSubPr>
                        <m:e>
                          <m:acc>
                            <m:accPr>
                              <m:chr m:val="̂"/>
                              <m:ctrlPr>
                                <a:rPr lang="en-AU" i="1">
                                  <a:solidFill>
                                    <a:schemeClr val="accent2"/>
                                  </a:solidFill>
                                  <a:latin typeface="Cambria Math" panose="02040503050406030204" pitchFamily="18" charset="0"/>
                                </a:rPr>
                              </m:ctrlPr>
                            </m:accPr>
                            <m:e>
                              <m:r>
                                <a:rPr lang="en-AU" i="1" smtClean="0">
                                  <a:solidFill>
                                    <a:schemeClr val="accent2"/>
                                  </a:solidFill>
                                  <a:latin typeface="Cambria Math" panose="02040503050406030204" pitchFamily="18" charset="0"/>
                                </a:rPr>
                                <m:t>𝑄</m:t>
                              </m:r>
                            </m:e>
                          </m:acc>
                        </m:e>
                        <m:sub>
                          <m:r>
                            <a:rPr lang="en-AU" i="1">
                              <a:solidFill>
                                <a:schemeClr val="accent2"/>
                              </a:solidFill>
                              <a:latin typeface="Cambria Math" panose="02040503050406030204" pitchFamily="18" charset="0"/>
                            </a:rPr>
                            <m:t>𝑙</m:t>
                          </m:r>
                        </m:sub>
                      </m:sSub>
                    </m:oMath>
                  </m:oMathPara>
                </a14:m>
                <a:endParaRPr lang="en-US" dirty="0"/>
              </a:p>
            </p:txBody>
          </p:sp>
        </mc:Choice>
        <mc:Fallback xmlns="">
          <p:sp>
            <p:nvSpPr>
              <p:cNvPr id="83" name="Rectangle 82">
                <a:extLst>
                  <a:ext uri="{FF2B5EF4-FFF2-40B4-BE49-F238E27FC236}">
                    <a16:creationId xmlns:a16="http://schemas.microsoft.com/office/drawing/2014/main" id="{D5DD7488-E7BC-4A48-AC06-627B1E1E474D}"/>
                  </a:ext>
                </a:extLst>
              </p:cNvPr>
              <p:cNvSpPr>
                <a:spLocks noRot="1" noChangeAspect="1" noMove="1" noResize="1" noEditPoints="1" noAdjustHandles="1" noChangeArrowheads="1" noChangeShapeType="1" noTextEdit="1"/>
              </p:cNvSpPr>
              <p:nvPr/>
            </p:nvSpPr>
            <p:spPr>
              <a:xfrm>
                <a:off x="633020" y="4782754"/>
                <a:ext cx="567270" cy="473976"/>
              </a:xfrm>
              <a:prstGeom prst="rect">
                <a:avLst/>
              </a:prstGeom>
              <a:blipFill>
                <a:blip r:embed="rId72"/>
                <a:stretch>
                  <a:fillRect t="-7895" b="-13158"/>
                </a:stretch>
              </a:blipFill>
            </p:spPr>
            <p:txBody>
              <a:bodyPr/>
              <a:lstStyle/>
              <a:p>
                <a:r>
                  <a:rPr lang="en-US">
                    <a:noFill/>
                  </a:rPr>
                  <a:t> </a:t>
                </a:r>
              </a:p>
            </p:txBody>
          </p:sp>
        </mc:Fallback>
      </mc:AlternateContent>
    </p:spTree>
    <p:extLst>
      <p:ext uri="{BB962C8B-B14F-4D97-AF65-F5344CB8AC3E}">
        <p14:creationId xmlns:p14="http://schemas.microsoft.com/office/powerpoint/2010/main" val="4242076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6D3A-3A90-4348-8873-2FEFC7340888}"/>
              </a:ext>
            </a:extLst>
          </p:cNvPr>
          <p:cNvSpPr>
            <a:spLocks noGrp="1"/>
          </p:cNvSpPr>
          <p:nvPr>
            <p:ph type="title"/>
          </p:nvPr>
        </p:nvSpPr>
        <p:spPr/>
        <p:txBody>
          <a:bodyPr/>
          <a:lstStyle/>
          <a:p>
            <a:r>
              <a:rPr lang="en-US" dirty="0"/>
              <a:t>Iterative Chained Equations (ICE)</a:t>
            </a:r>
          </a:p>
        </p:txBody>
      </p:sp>
      <p:sp>
        <p:nvSpPr>
          <p:cNvPr id="3" name="Text Placeholder 2">
            <a:extLst>
              <a:ext uri="{FF2B5EF4-FFF2-40B4-BE49-F238E27FC236}">
                <a16:creationId xmlns:a16="http://schemas.microsoft.com/office/drawing/2014/main" id="{550662E5-AC19-6940-A5CA-7D3497BF9F00}"/>
              </a:ext>
            </a:extLst>
          </p:cNvPr>
          <p:cNvSpPr>
            <a:spLocks noGrp="1"/>
          </p:cNvSpPr>
          <p:nvPr>
            <p:ph type="body" idx="10"/>
          </p:nvPr>
        </p:nvSpPr>
        <p:spPr>
          <a:xfrm>
            <a:off x="468316" y="1227141"/>
            <a:ext cx="4175695" cy="4722143"/>
          </a:xfrm>
        </p:spPr>
        <p:txBody>
          <a:bodyPr/>
          <a:lstStyle/>
          <a:p>
            <a:pPr>
              <a:buFont typeface="Arial" panose="020B0604020202020204" pitchFamily="34" charset="0"/>
              <a:buChar char="•"/>
            </a:pPr>
            <a:r>
              <a:rPr lang="en-US" sz="2000" b="1" dirty="0"/>
              <a:t>Why ICE?</a:t>
            </a:r>
          </a:p>
          <a:p>
            <a:pPr lvl="2"/>
            <a:r>
              <a:rPr lang="en-US" sz="2000" dirty="0"/>
              <a:t>Need to draw from </a:t>
            </a:r>
            <a:r>
              <a:rPr lang="en-US" sz="2000" dirty="0">
                <a:solidFill>
                  <a:srgbClr val="7030A0"/>
                </a:solidFill>
              </a:rPr>
              <a:t>joint distribution</a:t>
            </a:r>
          </a:p>
          <a:p>
            <a:pPr marL="269871" lvl="2" indent="0">
              <a:buNone/>
            </a:pPr>
            <a:endParaRPr lang="en-US" sz="2000" dirty="0"/>
          </a:p>
          <a:p>
            <a:pPr lvl="2"/>
            <a:r>
              <a:rPr lang="en-US" sz="2000" dirty="0"/>
              <a:t>Difficult when non-normal data or many </a:t>
            </a:r>
            <a:r>
              <a:rPr lang="en-US" sz="2000" dirty="0">
                <a:solidFill>
                  <a:srgbClr val="7030A0"/>
                </a:solidFill>
              </a:rPr>
              <a:t>different data types </a:t>
            </a:r>
            <a:r>
              <a:rPr lang="en-US" sz="2000" dirty="0"/>
              <a:t>(binary, categorical, count </a:t>
            </a:r>
            <a:r>
              <a:rPr lang="en-US" sz="2000" dirty="0" err="1"/>
              <a:t>etc</a:t>
            </a:r>
            <a:r>
              <a:rPr lang="en-US" sz="2000" dirty="0"/>
              <a:t>)</a:t>
            </a:r>
          </a:p>
          <a:p>
            <a:pPr marL="269871" lvl="2" indent="0">
              <a:buNone/>
            </a:pPr>
            <a:endParaRPr lang="en-US" sz="2000" dirty="0"/>
          </a:p>
          <a:p>
            <a:pPr lvl="2"/>
            <a:r>
              <a:rPr lang="en-US" sz="2000" dirty="0"/>
              <a:t>ICE achieves draws from correct joint distribution by </a:t>
            </a:r>
            <a:r>
              <a:rPr lang="en-US" sz="2000" b="1" dirty="0">
                <a:solidFill>
                  <a:srgbClr val="7030A0"/>
                </a:solidFill>
              </a:rPr>
              <a:t>iteratively drawing from univariate distributions</a:t>
            </a:r>
          </a:p>
        </p:txBody>
      </p:sp>
      <p:pic>
        <p:nvPicPr>
          <p:cNvPr id="164" name="Picture 163" descr="A screenshot of a cell phone&#10;&#10;Description automatically generated">
            <a:extLst>
              <a:ext uri="{FF2B5EF4-FFF2-40B4-BE49-F238E27FC236}">
                <a16:creationId xmlns:a16="http://schemas.microsoft.com/office/drawing/2014/main" id="{3232AB4E-AA9C-3444-AD00-34DA284D1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1124747"/>
            <a:ext cx="4354810" cy="2789355"/>
          </a:xfrm>
          <a:prstGeom prst="rect">
            <a:avLst/>
          </a:prstGeom>
        </p:spPr>
      </p:pic>
    </p:spTree>
    <p:extLst>
      <p:ext uri="{BB962C8B-B14F-4D97-AF65-F5344CB8AC3E}">
        <p14:creationId xmlns:p14="http://schemas.microsoft.com/office/powerpoint/2010/main" val="3624491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6D3A-3A90-4348-8873-2FEFC7340888}"/>
              </a:ext>
            </a:extLst>
          </p:cNvPr>
          <p:cNvSpPr>
            <a:spLocks noGrp="1"/>
          </p:cNvSpPr>
          <p:nvPr>
            <p:ph type="title"/>
          </p:nvPr>
        </p:nvSpPr>
        <p:spPr/>
        <p:txBody>
          <a:bodyPr/>
          <a:lstStyle/>
          <a:p>
            <a:r>
              <a:rPr lang="en-US" dirty="0"/>
              <a:t>Iterative Chained Equations (ICE)</a:t>
            </a:r>
          </a:p>
        </p:txBody>
      </p:sp>
      <p:sp>
        <p:nvSpPr>
          <p:cNvPr id="3" name="Text Placeholder 2">
            <a:extLst>
              <a:ext uri="{FF2B5EF4-FFF2-40B4-BE49-F238E27FC236}">
                <a16:creationId xmlns:a16="http://schemas.microsoft.com/office/drawing/2014/main" id="{550662E5-AC19-6940-A5CA-7D3497BF9F00}"/>
              </a:ext>
            </a:extLst>
          </p:cNvPr>
          <p:cNvSpPr>
            <a:spLocks noGrp="1"/>
          </p:cNvSpPr>
          <p:nvPr>
            <p:ph type="body" idx="10"/>
          </p:nvPr>
        </p:nvSpPr>
        <p:spPr>
          <a:xfrm>
            <a:off x="468315" y="1227141"/>
            <a:ext cx="8208962" cy="1841823"/>
          </a:xfrm>
        </p:spPr>
        <p:txBody>
          <a:bodyPr/>
          <a:lstStyle/>
          <a:p>
            <a:pPr>
              <a:buFont typeface="Arial" panose="020B0604020202020204" pitchFamily="34" charset="0"/>
              <a:buChar char="•"/>
            </a:pPr>
            <a:r>
              <a:rPr lang="en-US" sz="2000" b="1" dirty="0"/>
              <a:t>How does it work?</a:t>
            </a:r>
          </a:p>
          <a:p>
            <a:pPr lvl="2"/>
            <a:r>
              <a:rPr lang="en-US" sz="2000" dirty="0"/>
              <a:t>Start by filling in all incomplete variables with some plausible value</a:t>
            </a:r>
          </a:p>
          <a:p>
            <a:pPr lvl="2"/>
            <a:r>
              <a:rPr lang="en-US" sz="2000" dirty="0"/>
              <a:t>Fit a model for each incomplete variable in turn, using all remaining variables as predictors. </a:t>
            </a:r>
          </a:p>
        </p:txBody>
      </p:sp>
    </p:spTree>
    <p:extLst>
      <p:ext uri="{BB962C8B-B14F-4D97-AF65-F5344CB8AC3E}">
        <p14:creationId xmlns:p14="http://schemas.microsoft.com/office/powerpoint/2010/main" val="971756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6D3A-3A90-4348-8873-2FEFC7340888}"/>
              </a:ext>
            </a:extLst>
          </p:cNvPr>
          <p:cNvSpPr>
            <a:spLocks noGrp="1"/>
          </p:cNvSpPr>
          <p:nvPr>
            <p:ph type="title"/>
          </p:nvPr>
        </p:nvSpPr>
        <p:spPr/>
        <p:txBody>
          <a:bodyPr/>
          <a:lstStyle/>
          <a:p>
            <a:r>
              <a:rPr lang="en-US" dirty="0"/>
              <a:t>Iterative Chained Equations (ICE)</a:t>
            </a:r>
          </a:p>
        </p:txBody>
      </p:sp>
      <p:sp>
        <p:nvSpPr>
          <p:cNvPr id="3" name="Text Placeholder 2">
            <a:extLst>
              <a:ext uri="{FF2B5EF4-FFF2-40B4-BE49-F238E27FC236}">
                <a16:creationId xmlns:a16="http://schemas.microsoft.com/office/drawing/2014/main" id="{550662E5-AC19-6940-A5CA-7D3497BF9F00}"/>
              </a:ext>
            </a:extLst>
          </p:cNvPr>
          <p:cNvSpPr>
            <a:spLocks noGrp="1"/>
          </p:cNvSpPr>
          <p:nvPr>
            <p:ph type="body" idx="10"/>
          </p:nvPr>
        </p:nvSpPr>
        <p:spPr>
          <a:xfrm>
            <a:off x="468315" y="1227137"/>
            <a:ext cx="8208962" cy="5527448"/>
          </a:xfrm>
        </p:spPr>
        <p:txBody>
          <a:bodyPr/>
          <a:lstStyle/>
          <a:p>
            <a:pPr>
              <a:buFont typeface="Arial" panose="020B0604020202020204" pitchFamily="34" charset="0"/>
              <a:buChar char="•"/>
            </a:pPr>
            <a:r>
              <a:rPr lang="en-US" sz="2000" b="1" dirty="0"/>
              <a:t>How many cycles?</a:t>
            </a:r>
          </a:p>
          <a:p>
            <a:pPr lvl="2"/>
            <a:r>
              <a:rPr lang="en-US" sz="2000" dirty="0"/>
              <a:t>Usually 10-20 are adequate</a:t>
            </a:r>
          </a:p>
          <a:p>
            <a:pPr lvl="2"/>
            <a:r>
              <a:rPr lang="en-US" sz="2000" dirty="0"/>
              <a:t>Examine trace plot for convergence</a:t>
            </a:r>
          </a:p>
        </p:txBody>
      </p:sp>
      <p:pic>
        <p:nvPicPr>
          <p:cNvPr id="86" name="Picture 85" descr="A screenshot of a cell phone&#10;&#10;Description automatically generated">
            <a:extLst>
              <a:ext uri="{FF2B5EF4-FFF2-40B4-BE49-F238E27FC236}">
                <a16:creationId xmlns:a16="http://schemas.microsoft.com/office/drawing/2014/main" id="{ECFFECF3-8E95-1B43-AAC5-1BBB86171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37" y="4725148"/>
            <a:ext cx="3190114" cy="2029441"/>
          </a:xfrm>
          <a:prstGeom prst="rect">
            <a:avLst/>
          </a:prstGeom>
        </p:spPr>
      </p:pic>
      <p:pic>
        <p:nvPicPr>
          <p:cNvPr id="88" name="Picture 87" descr="A screenshot of a cell phone&#10;&#10;Description automatically generated">
            <a:extLst>
              <a:ext uri="{FF2B5EF4-FFF2-40B4-BE49-F238E27FC236}">
                <a16:creationId xmlns:a16="http://schemas.microsoft.com/office/drawing/2014/main" id="{75C0B71F-DF99-1346-A04F-B170440E2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5" y="4725147"/>
            <a:ext cx="3197064" cy="2043341"/>
          </a:xfrm>
          <a:prstGeom prst="rect">
            <a:avLst/>
          </a:prstGeom>
        </p:spPr>
      </p:pic>
      <p:sp>
        <p:nvSpPr>
          <p:cNvPr id="91" name="TextBox 90">
            <a:extLst>
              <a:ext uri="{FF2B5EF4-FFF2-40B4-BE49-F238E27FC236}">
                <a16:creationId xmlns:a16="http://schemas.microsoft.com/office/drawing/2014/main" id="{0BCB0472-9C43-0A4F-AFFF-36E483C6BE6D}"/>
              </a:ext>
            </a:extLst>
          </p:cNvPr>
          <p:cNvSpPr txBox="1"/>
          <p:nvPr/>
        </p:nvSpPr>
        <p:spPr>
          <a:xfrm>
            <a:off x="4599384" y="2657822"/>
            <a:ext cx="3600400" cy="1176219"/>
          </a:xfrm>
          <a:prstGeom prst="rect">
            <a:avLst/>
          </a:prstGeom>
        </p:spPr>
        <p:txBody>
          <a:bodyPr wrap="square" rtlCol="0">
            <a:spAutoFit/>
          </a:bodyPr>
          <a:lstStyle/>
          <a:p>
            <a:pPr eaLnBrk="1" fontAlgn="auto" hangingPunct="1">
              <a:spcBef>
                <a:spcPct val="20000"/>
              </a:spcBef>
              <a:spcAft>
                <a:spcPts val="0"/>
              </a:spcAft>
            </a:pPr>
            <a:r>
              <a:rPr lang="en-US" sz="1601" dirty="0">
                <a:latin typeface="+mn-lt"/>
                <a:ea typeface="+mn-ea"/>
                <a:cs typeface="+mn-cs"/>
              </a:rPr>
              <a:t>On convergence:</a:t>
            </a:r>
          </a:p>
          <a:p>
            <a:pPr marL="342895" indent="-342895" eaLnBrk="1" fontAlgn="auto" hangingPunct="1">
              <a:spcBef>
                <a:spcPct val="20000"/>
              </a:spcBef>
              <a:spcAft>
                <a:spcPts val="0"/>
              </a:spcAft>
              <a:buFont typeface="Arial" panose="020B0604020202020204" pitchFamily="34" charset="0"/>
              <a:buChar char="•"/>
            </a:pPr>
            <a:r>
              <a:rPr lang="en-US" sz="1601" dirty="0">
                <a:latin typeface="+mn-lt"/>
                <a:ea typeface="+mn-ea"/>
                <a:cs typeface="+mn-cs"/>
              </a:rPr>
              <a:t>No trends</a:t>
            </a:r>
          </a:p>
          <a:p>
            <a:pPr marL="342895" indent="-342895" eaLnBrk="1" fontAlgn="auto" hangingPunct="1">
              <a:spcBef>
                <a:spcPct val="20000"/>
              </a:spcBef>
              <a:spcAft>
                <a:spcPts val="0"/>
              </a:spcAft>
              <a:buFont typeface="Arial" panose="020B0604020202020204" pitchFamily="34" charset="0"/>
              <a:buChar char="•"/>
            </a:pPr>
            <a:r>
              <a:rPr lang="en-US" sz="1601" dirty="0">
                <a:latin typeface="+mn-lt"/>
                <a:ea typeface="+mn-ea"/>
                <a:cs typeface="+mn-cs"/>
              </a:rPr>
              <a:t>Free mixing across parameter space</a:t>
            </a:r>
          </a:p>
        </p:txBody>
      </p:sp>
      <p:pic>
        <p:nvPicPr>
          <p:cNvPr id="99" name="Picture 98" descr="A screenshot of a cell phone&#10;&#10;Description automatically generated">
            <a:extLst>
              <a:ext uri="{FF2B5EF4-FFF2-40B4-BE49-F238E27FC236}">
                <a16:creationId xmlns:a16="http://schemas.microsoft.com/office/drawing/2014/main" id="{2FEC4689-5193-7C44-9D9E-8575D6066A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316" y="2564905"/>
            <a:ext cx="3203287" cy="2044800"/>
          </a:xfrm>
          <a:prstGeom prst="rect">
            <a:avLst/>
          </a:prstGeom>
        </p:spPr>
      </p:pic>
    </p:spTree>
    <p:extLst>
      <p:ext uri="{BB962C8B-B14F-4D97-AF65-F5344CB8AC3E}">
        <p14:creationId xmlns:p14="http://schemas.microsoft.com/office/powerpoint/2010/main" val="2487983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66D3A-3A90-4348-8873-2FEFC7340888}"/>
              </a:ext>
            </a:extLst>
          </p:cNvPr>
          <p:cNvSpPr>
            <a:spLocks noGrp="1"/>
          </p:cNvSpPr>
          <p:nvPr>
            <p:ph type="title"/>
          </p:nvPr>
        </p:nvSpPr>
        <p:spPr/>
        <p:txBody>
          <a:bodyPr/>
          <a:lstStyle/>
          <a:p>
            <a:r>
              <a:rPr lang="en-US" dirty="0"/>
              <a:t>Iterative Chained Equations (ICE)</a:t>
            </a:r>
          </a:p>
        </p:txBody>
      </p:sp>
      <p:sp>
        <p:nvSpPr>
          <p:cNvPr id="3" name="Text Placeholder 2">
            <a:extLst>
              <a:ext uri="{FF2B5EF4-FFF2-40B4-BE49-F238E27FC236}">
                <a16:creationId xmlns:a16="http://schemas.microsoft.com/office/drawing/2014/main" id="{550662E5-AC19-6940-A5CA-7D3497BF9F00}"/>
              </a:ext>
            </a:extLst>
          </p:cNvPr>
          <p:cNvSpPr>
            <a:spLocks noGrp="1"/>
          </p:cNvSpPr>
          <p:nvPr>
            <p:ph type="body" idx="10"/>
          </p:nvPr>
        </p:nvSpPr>
        <p:spPr>
          <a:xfrm>
            <a:off x="468317" y="1227139"/>
            <a:ext cx="7560067" cy="5010176"/>
          </a:xfrm>
        </p:spPr>
        <p:txBody>
          <a:bodyPr/>
          <a:lstStyle/>
          <a:p>
            <a:pPr>
              <a:buFont typeface="Arial" panose="020B0604020202020204" pitchFamily="34" charset="0"/>
              <a:buChar char="•"/>
            </a:pPr>
            <a:r>
              <a:rPr lang="en-US" sz="2000" b="1" dirty="0"/>
              <a:t>Features and advantages</a:t>
            </a:r>
          </a:p>
          <a:p>
            <a:pPr lvl="2"/>
            <a:r>
              <a:rPr lang="en-US" sz="2000" dirty="0"/>
              <a:t>Valid imputations from intractable multivariate distributions</a:t>
            </a:r>
          </a:p>
          <a:p>
            <a:pPr lvl="2"/>
            <a:endParaRPr lang="en-US" sz="2000" dirty="0"/>
          </a:p>
          <a:p>
            <a:pPr lvl="2"/>
            <a:r>
              <a:rPr lang="en-AU" sz="2000" dirty="0"/>
              <a:t>Specify the appropriate model type for each variable</a:t>
            </a:r>
          </a:p>
          <a:p>
            <a:pPr lvl="2"/>
            <a:endParaRPr lang="en-AU" sz="2000" dirty="0"/>
          </a:p>
          <a:p>
            <a:pPr lvl="2"/>
            <a:r>
              <a:rPr lang="en-AU" sz="2000" dirty="0"/>
              <a:t>Tailor model predictors (</a:t>
            </a:r>
            <a:r>
              <a:rPr lang="en-AU" sz="2000" i="1" dirty="0">
                <a:solidFill>
                  <a:srgbClr val="7030A0"/>
                </a:solidFill>
              </a:rPr>
              <a:t>minimise noise &amp; overfitting, e.g. time series data</a:t>
            </a:r>
            <a:r>
              <a:rPr lang="en-AU" sz="2000" dirty="0"/>
              <a:t>)</a:t>
            </a:r>
          </a:p>
          <a:p>
            <a:pPr lvl="2"/>
            <a:endParaRPr lang="en-AU" sz="2000" dirty="0"/>
          </a:p>
          <a:p>
            <a:pPr lvl="2"/>
            <a:r>
              <a:rPr lang="en-AU" sz="2000" dirty="0"/>
              <a:t>Passive imputation (</a:t>
            </a:r>
            <a:r>
              <a:rPr lang="en-AU" sz="2000" i="1" dirty="0">
                <a:solidFill>
                  <a:srgbClr val="7030A0"/>
                </a:solidFill>
              </a:rPr>
              <a:t>maintain fixed relationships e.g. BMI</a:t>
            </a:r>
            <a:r>
              <a:rPr lang="en-AU" sz="2000" dirty="0"/>
              <a:t>)</a:t>
            </a:r>
          </a:p>
          <a:p>
            <a:pPr lvl="2"/>
            <a:endParaRPr lang="en-AU" sz="2000" dirty="0"/>
          </a:p>
          <a:p>
            <a:pPr lvl="2"/>
            <a:r>
              <a:rPr lang="en-AU" sz="2000" dirty="0"/>
              <a:t>Conditional imputation (</a:t>
            </a:r>
            <a:r>
              <a:rPr lang="en-AU" sz="2000" i="1" dirty="0">
                <a:solidFill>
                  <a:srgbClr val="7030A0"/>
                </a:solidFill>
              </a:rPr>
              <a:t>e.g. # cigarettes per day only for smokers</a:t>
            </a:r>
            <a:r>
              <a:rPr lang="en-AU" sz="2000" dirty="0"/>
              <a:t>)	</a:t>
            </a:r>
            <a:endParaRPr lang="en-US" sz="2000" dirty="0"/>
          </a:p>
        </p:txBody>
      </p:sp>
    </p:spTree>
    <p:extLst>
      <p:ext uri="{BB962C8B-B14F-4D97-AF65-F5344CB8AC3E}">
        <p14:creationId xmlns:p14="http://schemas.microsoft.com/office/powerpoint/2010/main" val="1350529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95297-0447-1A0A-1CF4-FC7E84D4098D}"/>
              </a:ext>
            </a:extLst>
          </p:cNvPr>
          <p:cNvSpPr>
            <a:spLocks noGrp="1"/>
          </p:cNvSpPr>
          <p:nvPr>
            <p:ph type="title"/>
          </p:nvPr>
        </p:nvSpPr>
        <p:spPr/>
        <p:txBody>
          <a:bodyPr/>
          <a:lstStyle/>
          <a:p>
            <a:r>
              <a:rPr lang="en-US" dirty="0"/>
              <a:t>Reporting the results of multiple imputation</a:t>
            </a:r>
          </a:p>
        </p:txBody>
      </p:sp>
      <p:sp>
        <p:nvSpPr>
          <p:cNvPr id="3" name="Text Placeholder 2">
            <a:extLst>
              <a:ext uri="{FF2B5EF4-FFF2-40B4-BE49-F238E27FC236}">
                <a16:creationId xmlns:a16="http://schemas.microsoft.com/office/drawing/2014/main" id="{7B709F7B-6D00-2AE8-17BB-1BF80798FBF8}"/>
              </a:ext>
            </a:extLst>
          </p:cNvPr>
          <p:cNvSpPr>
            <a:spLocks noGrp="1"/>
          </p:cNvSpPr>
          <p:nvPr>
            <p:ph type="body" idx="10"/>
          </p:nvPr>
        </p:nvSpPr>
        <p:spPr/>
        <p:txBody>
          <a:bodyPr/>
          <a:lstStyle/>
          <a:p>
            <a:r>
              <a:rPr lang="en-US" dirty="0"/>
              <a:t>For an example of how to report the methods and results for a regression analysis please see Supplement A Missing Data and Multiple Imputation in</a:t>
            </a:r>
          </a:p>
          <a:p>
            <a:r>
              <a:rPr lang="en-AU" dirty="0"/>
              <a:t>Hanly M, Falster K, Banks E, et al. </a:t>
            </a:r>
            <a:r>
              <a:rPr lang="en-AU" b="1" dirty="0"/>
              <a:t>Role of maternal age at birth in child development among Indigenous and non-Indigenous Australian children in their first school year: a population-based cohort study.</a:t>
            </a:r>
            <a:r>
              <a:rPr lang="en-AU" dirty="0"/>
              <a:t> </a:t>
            </a:r>
            <a:r>
              <a:rPr lang="en-AU" i="1" dirty="0"/>
              <a:t>Lancet Child </a:t>
            </a:r>
            <a:r>
              <a:rPr lang="en-AU" i="1" dirty="0" err="1"/>
              <a:t>Adolesc</a:t>
            </a:r>
            <a:r>
              <a:rPr lang="en-AU" i="1" dirty="0"/>
              <a:t> Health </a:t>
            </a:r>
            <a:r>
              <a:rPr lang="en-AU" dirty="0"/>
              <a:t>2019 http://</a:t>
            </a:r>
            <a:r>
              <a:rPr lang="en-AU" dirty="0" err="1"/>
              <a:t>dx.doi.org</a:t>
            </a:r>
            <a:r>
              <a:rPr lang="en-AU" dirty="0"/>
              <a:t>/10.1016/S2352-4642(19)30334-7.</a:t>
            </a:r>
            <a:endParaRPr lang="en-US" dirty="0"/>
          </a:p>
          <a:p>
            <a:endParaRPr lang="en-US" dirty="0"/>
          </a:p>
          <a:p>
            <a:r>
              <a:rPr lang="en-US" dirty="0"/>
              <a:t>	Link to supplement here: </a:t>
            </a:r>
            <a:r>
              <a:rPr lang="en-US" dirty="0">
                <a:hlinkClick r:id="rId2"/>
              </a:rPr>
              <a:t>https://</a:t>
            </a:r>
            <a:r>
              <a:rPr lang="en-US" dirty="0" err="1">
                <a:hlinkClick r:id="rId2"/>
              </a:rPr>
              <a:t>ars.els-cdn.com</a:t>
            </a:r>
            <a:r>
              <a:rPr lang="en-US" dirty="0">
                <a:hlinkClick r:id="rId2"/>
              </a:rPr>
              <a:t>/content/image/1-s2.0-S2352464219303347-mmc1.pdf</a:t>
            </a:r>
            <a:endParaRPr lang="en-US" dirty="0"/>
          </a:p>
        </p:txBody>
      </p:sp>
    </p:spTree>
    <p:extLst>
      <p:ext uri="{BB962C8B-B14F-4D97-AF65-F5344CB8AC3E}">
        <p14:creationId xmlns:p14="http://schemas.microsoft.com/office/powerpoint/2010/main" val="1540046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4311F-2BD1-B6E8-847B-F3B8F6416A3C}"/>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CC2C668F-33F9-4CF3-AFA3-B906AB0750AB}"/>
              </a:ext>
            </a:extLst>
          </p:cNvPr>
          <p:cNvSpPr>
            <a:spLocks noGrp="1"/>
          </p:cNvSpPr>
          <p:nvPr>
            <p:ph type="body" idx="10"/>
          </p:nvPr>
        </p:nvSpPr>
        <p:spPr>
          <a:xfrm>
            <a:off x="468315" y="1227140"/>
            <a:ext cx="8208962" cy="5082180"/>
          </a:xfrm>
        </p:spPr>
        <p:txBody>
          <a:bodyPr/>
          <a:lstStyle/>
          <a:p>
            <a:r>
              <a:rPr lang="en-US" dirty="0"/>
              <a:t>Missing data can increase </a:t>
            </a:r>
            <a:r>
              <a:rPr lang="en-US" b="1" dirty="0">
                <a:solidFill>
                  <a:schemeClr val="tx2">
                    <a:lumMod val="60000"/>
                    <a:lumOff val="40000"/>
                  </a:schemeClr>
                </a:solidFill>
              </a:rPr>
              <a:t>variance</a:t>
            </a:r>
            <a:r>
              <a:rPr lang="en-US" dirty="0"/>
              <a:t> and </a:t>
            </a:r>
            <a:r>
              <a:rPr lang="en-US" dirty="0">
                <a:solidFill>
                  <a:schemeClr val="tx2">
                    <a:lumMod val="60000"/>
                    <a:lumOff val="40000"/>
                  </a:schemeClr>
                </a:solidFill>
              </a:rPr>
              <a:t>bias</a:t>
            </a:r>
            <a:r>
              <a:rPr lang="en-US" dirty="0"/>
              <a:t> in model estimates</a:t>
            </a:r>
          </a:p>
          <a:p>
            <a:r>
              <a:rPr lang="en-US" dirty="0"/>
              <a:t>The magnitude of bias depends on the % missing data and the association between the parameter of interest and the probability of being missing</a:t>
            </a:r>
          </a:p>
          <a:p>
            <a:endParaRPr lang="en-US" dirty="0"/>
          </a:p>
          <a:p>
            <a:r>
              <a:rPr lang="en-US" dirty="0"/>
              <a:t>Need to </a:t>
            </a:r>
            <a:r>
              <a:rPr lang="en-US" b="1" dirty="0">
                <a:solidFill>
                  <a:schemeClr val="tx2">
                    <a:lumMod val="60000"/>
                    <a:lumOff val="40000"/>
                  </a:schemeClr>
                </a:solidFill>
              </a:rPr>
              <a:t>understand mechanisms</a:t>
            </a:r>
            <a:r>
              <a:rPr lang="en-US" dirty="0"/>
              <a:t> leading to missing data</a:t>
            </a:r>
          </a:p>
          <a:p>
            <a:pPr>
              <a:buFontTx/>
              <a:buChar char="-"/>
            </a:pPr>
            <a:r>
              <a:rPr lang="en-US" b="1" dirty="0">
                <a:solidFill>
                  <a:schemeClr val="tx2">
                    <a:lumMod val="60000"/>
                    <a:lumOff val="40000"/>
                  </a:schemeClr>
                </a:solidFill>
              </a:rPr>
              <a:t>Talk</a:t>
            </a:r>
            <a:r>
              <a:rPr lang="en-US" dirty="0"/>
              <a:t> to data custodians!</a:t>
            </a:r>
          </a:p>
          <a:p>
            <a:pPr>
              <a:buFontTx/>
              <a:buChar char="-"/>
            </a:pPr>
            <a:r>
              <a:rPr lang="en-US" b="1" dirty="0" err="1">
                <a:solidFill>
                  <a:schemeClr val="tx2">
                    <a:lumMod val="60000"/>
                    <a:lumOff val="40000"/>
                  </a:schemeClr>
                </a:solidFill>
              </a:rPr>
              <a:t>Summarise</a:t>
            </a:r>
            <a:r>
              <a:rPr lang="en-US" dirty="0"/>
              <a:t> patterns of missing data</a:t>
            </a:r>
          </a:p>
          <a:p>
            <a:endParaRPr lang="en-US" dirty="0"/>
          </a:p>
          <a:p>
            <a:r>
              <a:rPr lang="en-US" dirty="0"/>
              <a:t>Single imputation ok for small % missing data</a:t>
            </a:r>
          </a:p>
          <a:p>
            <a:r>
              <a:rPr lang="en-US" dirty="0"/>
              <a:t>Multiple imputation</a:t>
            </a:r>
          </a:p>
          <a:p>
            <a:pPr>
              <a:buFontTx/>
              <a:buChar char="-"/>
            </a:pPr>
            <a:r>
              <a:rPr lang="en-US" dirty="0"/>
              <a:t>Impute multiple times (Usually 5-20) </a:t>
            </a:r>
          </a:p>
          <a:p>
            <a:pPr>
              <a:buFontTx/>
              <a:buChar char="-"/>
            </a:pPr>
            <a:r>
              <a:rPr lang="en-US" dirty="0"/>
              <a:t>Estimate model in each complete dataset</a:t>
            </a:r>
          </a:p>
          <a:p>
            <a:pPr>
              <a:buFontTx/>
              <a:buChar char="-"/>
            </a:pPr>
            <a:r>
              <a:rPr lang="en-US" dirty="0"/>
              <a:t>Average model estimates</a:t>
            </a:r>
          </a:p>
        </p:txBody>
      </p:sp>
    </p:spTree>
    <p:extLst>
      <p:ext uri="{BB962C8B-B14F-4D97-AF65-F5344CB8AC3E}">
        <p14:creationId xmlns:p14="http://schemas.microsoft.com/office/powerpoint/2010/main" val="124692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079C-06B8-764F-95C9-0FD78C33E676}"/>
              </a:ext>
            </a:extLst>
          </p:cNvPr>
          <p:cNvSpPr>
            <a:spLocks noGrp="1"/>
          </p:cNvSpPr>
          <p:nvPr>
            <p:ph type="title"/>
          </p:nvPr>
        </p:nvSpPr>
        <p:spPr/>
        <p:txBody>
          <a:bodyPr/>
          <a:lstStyle/>
          <a:p>
            <a:r>
              <a:rPr lang="en-US" dirty="0"/>
              <a:t>The problem of missing data</a:t>
            </a:r>
          </a:p>
        </p:txBody>
      </p:sp>
      <p:sp>
        <p:nvSpPr>
          <p:cNvPr id="3" name="Text Placeholder 2">
            <a:extLst>
              <a:ext uri="{FF2B5EF4-FFF2-40B4-BE49-F238E27FC236}">
                <a16:creationId xmlns:a16="http://schemas.microsoft.com/office/drawing/2014/main" id="{10E42820-88BE-1546-9357-4ABE8DBF42D6}"/>
              </a:ext>
            </a:extLst>
          </p:cNvPr>
          <p:cNvSpPr>
            <a:spLocks noGrp="1"/>
          </p:cNvSpPr>
          <p:nvPr>
            <p:ph type="body" idx="10"/>
          </p:nvPr>
        </p:nvSpPr>
        <p:spPr/>
        <p:txBody>
          <a:bodyPr/>
          <a:lstStyle/>
          <a:p>
            <a:pPr marL="342900" indent="-342900">
              <a:buFont typeface="+mj-lt"/>
              <a:buAutoNum type="arabicPeriod"/>
            </a:pPr>
            <a:r>
              <a:rPr lang="en-US" sz="2000" b="1" dirty="0"/>
              <a:t>Reduced N (equals wider variance)</a:t>
            </a:r>
          </a:p>
          <a:p>
            <a:pPr marL="539748" lvl="2" indent="-342900"/>
            <a:r>
              <a:rPr lang="en-US" sz="2000" dirty="0"/>
              <a:t>Can be ameliorated by collecting more data</a:t>
            </a:r>
          </a:p>
          <a:p>
            <a:pPr marL="539748" lvl="2" indent="-342900"/>
            <a:r>
              <a:rPr lang="en-US" sz="2000" dirty="0"/>
              <a:t>Often less of a concern in big data era (e.g. when using matching we happily throw away data to get better estimates)</a:t>
            </a:r>
          </a:p>
          <a:p>
            <a:pPr marL="196848" lvl="2" indent="0">
              <a:buNone/>
            </a:pPr>
            <a:endParaRPr lang="en-US" sz="2000" dirty="0"/>
          </a:p>
          <a:p>
            <a:pPr marL="342900" indent="-342900">
              <a:buFont typeface="+mj-lt"/>
              <a:buAutoNum type="arabicPeriod"/>
            </a:pPr>
            <a:r>
              <a:rPr lang="en-US" sz="2000" b="1" dirty="0"/>
              <a:t>Potential for bias </a:t>
            </a:r>
          </a:p>
          <a:p>
            <a:pPr marL="539748" lvl="2" indent="-342900"/>
            <a:r>
              <a:rPr lang="en-US" sz="2000" dirty="0"/>
              <a:t>More concerning</a:t>
            </a:r>
          </a:p>
          <a:p>
            <a:pPr marL="539748" lvl="2" indent="-342900"/>
            <a:r>
              <a:rPr lang="en-US" sz="2000" dirty="0"/>
              <a:t>Arises </a:t>
            </a:r>
            <a:r>
              <a:rPr lang="en-US" sz="2000" b="1" dirty="0">
                <a:solidFill>
                  <a:schemeClr val="accent6">
                    <a:lumMod val="75000"/>
                    <a:lumOff val="25000"/>
                  </a:schemeClr>
                </a:solidFill>
              </a:rPr>
              <a:t>if</a:t>
            </a:r>
            <a:r>
              <a:rPr lang="en-US" sz="2000" dirty="0"/>
              <a:t> individuals with missing data are </a:t>
            </a:r>
            <a:r>
              <a:rPr lang="en-US" sz="2000" b="1" dirty="0">
                <a:solidFill>
                  <a:schemeClr val="accent6">
                    <a:lumMod val="75000"/>
                    <a:lumOff val="25000"/>
                  </a:schemeClr>
                </a:solidFill>
              </a:rPr>
              <a:t>different</a:t>
            </a:r>
            <a:r>
              <a:rPr lang="en-US" sz="2000" dirty="0"/>
              <a:t> from those with complete data</a:t>
            </a:r>
          </a:p>
          <a:p>
            <a:pPr marL="539748" lvl="2" indent="-342900"/>
            <a:r>
              <a:rPr lang="en-US" sz="2000" dirty="0"/>
              <a:t>Can be corrected, but needs observed data + assumptions </a:t>
            </a:r>
          </a:p>
        </p:txBody>
      </p:sp>
    </p:spTree>
    <p:extLst>
      <p:ext uri="{BB962C8B-B14F-4D97-AF65-F5344CB8AC3E}">
        <p14:creationId xmlns:p14="http://schemas.microsoft.com/office/powerpoint/2010/main" val="116138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0B024-9B67-8946-8534-C215D0874DE0}"/>
              </a:ext>
            </a:extLst>
          </p:cNvPr>
          <p:cNvSpPr>
            <a:spLocks noGrp="1"/>
          </p:cNvSpPr>
          <p:nvPr>
            <p:ph type="title"/>
          </p:nvPr>
        </p:nvSpPr>
        <p:spPr/>
        <p:txBody>
          <a:bodyPr/>
          <a:lstStyle/>
          <a:p>
            <a:r>
              <a:rPr lang="en-US" dirty="0"/>
              <a:t>Activity </a:t>
            </a:r>
          </a:p>
        </p:txBody>
      </p:sp>
      <p:sp>
        <p:nvSpPr>
          <p:cNvPr id="3" name="Text Placeholder 2">
            <a:extLst>
              <a:ext uri="{FF2B5EF4-FFF2-40B4-BE49-F238E27FC236}">
                <a16:creationId xmlns:a16="http://schemas.microsoft.com/office/drawing/2014/main" id="{732EFCC7-B03D-2344-82EC-8DEF8940FB50}"/>
              </a:ext>
            </a:extLst>
          </p:cNvPr>
          <p:cNvSpPr>
            <a:spLocks noGrp="1"/>
          </p:cNvSpPr>
          <p:nvPr>
            <p:ph type="body" idx="10"/>
          </p:nvPr>
        </p:nvSpPr>
        <p:spPr/>
        <p:txBody>
          <a:bodyPr/>
          <a:lstStyle/>
          <a:p>
            <a:pPr>
              <a:buFont typeface="Arial" panose="020B0604020202020204" pitchFamily="34" charset="0"/>
              <a:buChar char="•"/>
            </a:pPr>
            <a:r>
              <a:rPr lang="en-US" sz="2400" dirty="0"/>
              <a:t>Missing data is not much of a problem if: </a:t>
            </a:r>
          </a:p>
          <a:p>
            <a:pPr marL="809619" lvl="3" indent="-342900">
              <a:buFont typeface="+mj-lt"/>
              <a:buAutoNum type="arabicPeriod"/>
            </a:pPr>
            <a:r>
              <a:rPr lang="en-US" sz="2400" dirty="0"/>
              <a:t>The proportion of missing data is small</a:t>
            </a:r>
          </a:p>
          <a:p>
            <a:pPr marL="809619" lvl="3" indent="-342900">
              <a:buFont typeface="+mj-lt"/>
              <a:buAutoNum type="arabicPeriod"/>
            </a:pPr>
            <a:r>
              <a:rPr lang="en-US" sz="2400" dirty="0"/>
              <a:t>There is no difference between individuals with missing data and complete data</a:t>
            </a:r>
          </a:p>
          <a:p>
            <a:pPr marL="809619" lvl="3" indent="-342900">
              <a:buFont typeface="+mj-lt"/>
              <a:buAutoNum type="arabicPeriod"/>
            </a:pPr>
            <a:endParaRPr lang="en-US" sz="2400" dirty="0"/>
          </a:p>
          <a:p>
            <a:pPr marL="269876" lvl="1" indent="-342900"/>
            <a:r>
              <a:rPr lang="en-US" sz="2400" dirty="0"/>
              <a:t>See illustration in tutorial</a:t>
            </a:r>
          </a:p>
        </p:txBody>
      </p:sp>
    </p:spTree>
    <p:extLst>
      <p:ext uri="{BB962C8B-B14F-4D97-AF65-F5344CB8AC3E}">
        <p14:creationId xmlns:p14="http://schemas.microsoft.com/office/powerpoint/2010/main" val="4198839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392E-84CC-5F49-836D-872B3F3C0B36}"/>
              </a:ext>
            </a:extLst>
          </p:cNvPr>
          <p:cNvSpPr>
            <a:spLocks noGrp="1"/>
          </p:cNvSpPr>
          <p:nvPr>
            <p:ph type="title"/>
          </p:nvPr>
        </p:nvSpPr>
        <p:spPr/>
        <p:txBody>
          <a:bodyPr/>
          <a:lstStyle/>
          <a:p>
            <a:r>
              <a:rPr lang="en-US" dirty="0"/>
              <a:t>Suggestions for exploring missing data </a:t>
            </a:r>
          </a:p>
        </p:txBody>
      </p:sp>
      <p:sp>
        <p:nvSpPr>
          <p:cNvPr id="3" name="Text Placeholder 2">
            <a:extLst>
              <a:ext uri="{FF2B5EF4-FFF2-40B4-BE49-F238E27FC236}">
                <a16:creationId xmlns:a16="http://schemas.microsoft.com/office/drawing/2014/main" id="{6E13151B-2315-7540-8944-A9292835B31E}"/>
              </a:ext>
            </a:extLst>
          </p:cNvPr>
          <p:cNvSpPr>
            <a:spLocks noGrp="1"/>
          </p:cNvSpPr>
          <p:nvPr>
            <p:ph type="body" idx="10"/>
          </p:nvPr>
        </p:nvSpPr>
        <p:spPr>
          <a:xfrm>
            <a:off x="468315" y="1227140"/>
            <a:ext cx="8208962" cy="5298204"/>
          </a:xfrm>
        </p:spPr>
        <p:txBody>
          <a:bodyPr/>
          <a:lstStyle/>
          <a:p>
            <a:pPr marL="0" indent="0"/>
            <a:r>
              <a:rPr lang="en-US" sz="1800" b="1" i="1" dirty="0">
                <a:solidFill>
                  <a:schemeClr val="accent6">
                    <a:lumMod val="75000"/>
                    <a:lumOff val="25000"/>
                  </a:schemeClr>
                </a:solidFill>
              </a:rPr>
              <a:t>Before diving into complex methods like multiple imputation it is vital to have a good understanding of your data</a:t>
            </a:r>
          </a:p>
          <a:p>
            <a:pPr marL="0" indent="0"/>
            <a:r>
              <a:rPr lang="en-US" sz="1800" b="1" dirty="0"/>
              <a:t>What is your approach? Discuss!</a:t>
            </a:r>
          </a:p>
          <a:p>
            <a:pPr marL="342900" indent="-342900">
              <a:buFont typeface="+mj-lt"/>
              <a:buAutoNum type="arabicPeriod"/>
            </a:pPr>
            <a:endParaRPr lang="en-US" sz="1800" dirty="0"/>
          </a:p>
          <a:p>
            <a:pPr marL="342900" indent="-342900">
              <a:buFont typeface="+mj-lt"/>
              <a:buAutoNum type="arabicPeriod"/>
            </a:pPr>
            <a:r>
              <a:rPr lang="en-US" sz="2000" dirty="0"/>
              <a:t>Refer to existing documentation and </a:t>
            </a:r>
            <a:r>
              <a:rPr lang="en-US" sz="2000" b="1" dirty="0">
                <a:solidFill>
                  <a:srgbClr val="7030A0"/>
                </a:solidFill>
              </a:rPr>
              <a:t>talk</a:t>
            </a:r>
            <a:r>
              <a:rPr lang="en-US" sz="2000" dirty="0"/>
              <a:t> to data custodians/users</a:t>
            </a:r>
          </a:p>
          <a:p>
            <a:pPr marL="342900" indent="-342900">
              <a:buFont typeface="+mj-lt"/>
              <a:buAutoNum type="arabicPeriod"/>
            </a:pPr>
            <a:r>
              <a:rPr lang="en-US" sz="2000" dirty="0"/>
              <a:t>Look at the proportion missing for each variable (</a:t>
            </a:r>
            <a:r>
              <a:rPr lang="en-US" sz="2000" b="1" dirty="0" err="1">
                <a:solidFill>
                  <a:srgbClr val="7030A0"/>
                </a:solidFill>
              </a:rPr>
              <a:t>is.na</a:t>
            </a:r>
            <a:r>
              <a:rPr lang="en-US" sz="2000" b="1" dirty="0">
                <a:solidFill>
                  <a:srgbClr val="7030A0"/>
                </a:solidFill>
              </a:rPr>
              <a:t>()</a:t>
            </a:r>
            <a:r>
              <a:rPr lang="en-US" sz="2000" dirty="0"/>
              <a:t> function)</a:t>
            </a:r>
          </a:p>
          <a:p>
            <a:pPr marL="342900" indent="-342900">
              <a:buFont typeface="+mj-lt"/>
              <a:buAutoNum type="arabicPeriod"/>
            </a:pPr>
            <a:r>
              <a:rPr lang="en-US" sz="2000" dirty="0"/>
              <a:t>Look at proportion with complete cases versus 1 or more incomplete variables (</a:t>
            </a:r>
            <a:r>
              <a:rPr lang="en-US" sz="2000" b="1" dirty="0">
                <a:solidFill>
                  <a:srgbClr val="7030A0"/>
                </a:solidFill>
              </a:rPr>
              <a:t>mice::cci()</a:t>
            </a:r>
            <a:r>
              <a:rPr lang="en-US" sz="2000" dirty="0">
                <a:solidFill>
                  <a:srgbClr val="7030A0"/>
                </a:solidFill>
              </a:rPr>
              <a:t> </a:t>
            </a:r>
            <a:r>
              <a:rPr lang="en-US" sz="2000" dirty="0"/>
              <a:t>function)</a:t>
            </a:r>
          </a:p>
          <a:p>
            <a:pPr marL="342900" indent="-342900">
              <a:buFont typeface="+mj-lt"/>
              <a:buAutoNum type="arabicPeriod"/>
            </a:pPr>
            <a:r>
              <a:rPr lang="en-US" sz="2000" dirty="0"/>
              <a:t>Check for trends or </a:t>
            </a:r>
            <a:r>
              <a:rPr lang="en-US" sz="2000" b="1" dirty="0">
                <a:solidFill>
                  <a:srgbClr val="7030A0"/>
                </a:solidFill>
              </a:rPr>
              <a:t>patterns</a:t>
            </a:r>
            <a:r>
              <a:rPr lang="en-US" sz="2000" dirty="0"/>
              <a:t> in missing data (time/geography/key vars)</a:t>
            </a:r>
          </a:p>
          <a:p>
            <a:pPr marL="342900" indent="-342900">
              <a:buFont typeface="+mj-lt"/>
              <a:buAutoNum type="arabicPeriod"/>
            </a:pPr>
            <a:r>
              <a:rPr lang="en-US" sz="2000" dirty="0"/>
              <a:t>Compare complete background variables for complete versus incomplete cases</a:t>
            </a:r>
          </a:p>
        </p:txBody>
      </p:sp>
    </p:spTree>
    <p:extLst>
      <p:ext uri="{BB962C8B-B14F-4D97-AF65-F5344CB8AC3E}">
        <p14:creationId xmlns:p14="http://schemas.microsoft.com/office/powerpoint/2010/main" val="363366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BC55-EFA7-7446-AB56-19EA58EF84AA}"/>
              </a:ext>
            </a:extLst>
          </p:cNvPr>
          <p:cNvSpPr>
            <a:spLocks noGrp="1"/>
          </p:cNvSpPr>
          <p:nvPr>
            <p:ph type="title"/>
          </p:nvPr>
        </p:nvSpPr>
        <p:spPr/>
        <p:txBody>
          <a:bodyPr/>
          <a:lstStyle/>
          <a:p>
            <a:r>
              <a:rPr lang="en-US" dirty="0"/>
              <a:t>Missing data mechanisms</a:t>
            </a:r>
          </a:p>
        </p:txBody>
      </p:sp>
      <p:sp>
        <p:nvSpPr>
          <p:cNvPr id="3" name="Text Placeholder 2">
            <a:extLst>
              <a:ext uri="{FF2B5EF4-FFF2-40B4-BE49-F238E27FC236}">
                <a16:creationId xmlns:a16="http://schemas.microsoft.com/office/drawing/2014/main" id="{564F02C2-C2CB-3643-A365-DBD9D6C901BC}"/>
              </a:ext>
            </a:extLst>
          </p:cNvPr>
          <p:cNvSpPr>
            <a:spLocks noGrp="1"/>
          </p:cNvSpPr>
          <p:nvPr>
            <p:ph type="body" idx="10"/>
          </p:nvPr>
        </p:nvSpPr>
        <p:spPr>
          <a:xfrm>
            <a:off x="468315" y="1051393"/>
            <a:ext cx="8208962" cy="3745760"/>
          </a:xfrm>
        </p:spPr>
        <p:txBody>
          <a:bodyPr/>
          <a:lstStyle/>
          <a:p>
            <a:r>
              <a:rPr lang="en-US" sz="2000" b="1" i="1" dirty="0">
                <a:solidFill>
                  <a:schemeClr val="accent6">
                    <a:lumMod val="75000"/>
                    <a:lumOff val="25000"/>
                  </a:schemeClr>
                </a:solidFill>
              </a:rPr>
              <a:t>A taxonomy of three types of missing data </a:t>
            </a:r>
          </a:p>
          <a:p>
            <a:endParaRPr lang="en-US" sz="2000" dirty="0"/>
          </a:p>
          <a:p>
            <a:pPr marL="342900" indent="-342900">
              <a:buFont typeface="+mj-lt"/>
              <a:buAutoNum type="arabicPeriod"/>
            </a:pPr>
            <a:r>
              <a:rPr lang="en-US" sz="2000" dirty="0"/>
              <a:t>Missing Completely at Random (MCAR)</a:t>
            </a:r>
          </a:p>
          <a:p>
            <a:pPr marL="342900" indent="-342900">
              <a:buFont typeface="+mj-lt"/>
              <a:buAutoNum type="arabicPeriod"/>
            </a:pPr>
            <a:r>
              <a:rPr lang="en-US" sz="2000" dirty="0"/>
              <a:t>Missing not at random (MNAR)</a:t>
            </a:r>
          </a:p>
          <a:p>
            <a:pPr marL="342900" indent="-342900">
              <a:buFont typeface="+mj-lt"/>
              <a:buAutoNum type="arabicPeriod"/>
            </a:pPr>
            <a:r>
              <a:rPr lang="en-US" sz="2000" dirty="0"/>
              <a:t>Missing at Random (MAR)</a:t>
            </a:r>
          </a:p>
          <a:p>
            <a:pPr marL="342900" indent="-342900">
              <a:buFont typeface="+mj-lt"/>
              <a:buAutoNum type="arabicPeriod"/>
            </a:pPr>
            <a:endParaRPr lang="en-US" sz="2000" dirty="0"/>
          </a:p>
          <a:p>
            <a:pPr marL="0" indent="0"/>
            <a:r>
              <a:rPr lang="en-US" sz="2000" dirty="0"/>
              <a:t>Prof. Donald Rubin </a:t>
            </a:r>
          </a:p>
          <a:p>
            <a:pPr marL="0" indent="0"/>
            <a:r>
              <a:rPr lang="en-US" sz="2000" dirty="0"/>
              <a:t>(also proposed propensity score matching)</a:t>
            </a:r>
          </a:p>
        </p:txBody>
      </p:sp>
      <p:pic>
        <p:nvPicPr>
          <p:cNvPr id="5" name="Picture 4" descr="A person with a white beard&#10;&#10;Description automatically generated with medium confidence">
            <a:extLst>
              <a:ext uri="{FF2B5EF4-FFF2-40B4-BE49-F238E27FC236}">
                <a16:creationId xmlns:a16="http://schemas.microsoft.com/office/drawing/2014/main" id="{CE8AA671-AEC9-8D48-8B51-9814EBB73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112" y="3400153"/>
            <a:ext cx="2286000" cy="2794000"/>
          </a:xfrm>
          <a:prstGeom prst="rect">
            <a:avLst/>
          </a:prstGeom>
        </p:spPr>
      </p:pic>
      <p:sp>
        <p:nvSpPr>
          <p:cNvPr id="7" name="Text Placeholder 2">
            <a:extLst>
              <a:ext uri="{FF2B5EF4-FFF2-40B4-BE49-F238E27FC236}">
                <a16:creationId xmlns:a16="http://schemas.microsoft.com/office/drawing/2014/main" id="{3B522CC2-F5E5-6A4E-85E9-FA637316A6F0}"/>
              </a:ext>
            </a:extLst>
          </p:cNvPr>
          <p:cNvSpPr txBox="1">
            <a:spLocks/>
          </p:cNvSpPr>
          <p:nvPr/>
        </p:nvSpPr>
        <p:spPr bwMode="auto">
          <a:xfrm>
            <a:off x="3743908" y="6000850"/>
            <a:ext cx="1656184" cy="208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895" indent="-342895" algn="l" rtl="0" eaLnBrk="1" fontAlgn="base" hangingPunct="1">
              <a:spcBef>
                <a:spcPts val="1200"/>
              </a:spcBef>
              <a:spcAft>
                <a:spcPct val="0"/>
              </a:spcAft>
              <a:buFont typeface="Arial" panose="020B0604020202020204" pitchFamily="34" charset="0"/>
              <a:defRPr sz="1601" kern="1200">
                <a:solidFill>
                  <a:schemeClr val="tx1"/>
                </a:solidFill>
                <a:latin typeface="+mn-lt"/>
                <a:ea typeface="ＭＳ Ｐゴシック" charset="-128"/>
                <a:cs typeface="ＭＳ Ｐゴシック" charset="-128"/>
              </a:defRPr>
            </a:lvl1pPr>
            <a:lvl2pPr marL="269871" indent="-269871" algn="l" rtl="0" eaLnBrk="1" fontAlgn="base" hangingPunct="1">
              <a:spcBef>
                <a:spcPts val="900"/>
              </a:spcBef>
              <a:spcAft>
                <a:spcPct val="0"/>
              </a:spcAft>
              <a:buFont typeface="Arial" panose="020B0604020202020204" pitchFamily="34" charset="0"/>
              <a:buChar char="•"/>
              <a:defRPr sz="1601" kern="1200">
                <a:solidFill>
                  <a:schemeClr val="tx1"/>
                </a:solidFill>
                <a:latin typeface="+mn-lt"/>
                <a:ea typeface="ＭＳ Ｐゴシック" charset="-128"/>
                <a:cs typeface="ＭＳ Ｐゴシック" panose="020B0600070205080204" pitchFamily="34" charset="-128"/>
              </a:defRPr>
            </a:lvl2pPr>
            <a:lvl3pPr marL="539743"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3pPr>
            <a:lvl4pPr marL="809614" indent="-269871" algn="l" rtl="0" eaLnBrk="1" fontAlgn="base" hangingPunct="1">
              <a:spcBef>
                <a:spcPts val="600"/>
              </a:spcBef>
              <a:spcAft>
                <a:spcPct val="0"/>
              </a:spcAft>
              <a:buFont typeface="Lucida Grande" panose="020B0600040502020204" pitchFamily="34" charset="0"/>
              <a:buChar char="»"/>
              <a:defRPr sz="1601" kern="1200">
                <a:solidFill>
                  <a:schemeClr val="tx1"/>
                </a:solidFill>
                <a:latin typeface="+mn-lt"/>
                <a:ea typeface="ヒラギノ角ゴ Pro W3" pitchFamily="-60" charset="-128"/>
                <a:cs typeface="ヒラギノ角ゴ Pro W3" charset="-128"/>
              </a:defRPr>
            </a:lvl4pPr>
            <a:lvl5pPr marL="1095360" indent="-285746" algn="l" rtl="0" eaLnBrk="1" fontAlgn="base" hangingPunct="1">
              <a:spcBef>
                <a:spcPts val="600"/>
              </a:spcBef>
              <a:spcAft>
                <a:spcPct val="0"/>
              </a:spcAft>
              <a:buFont typeface="Wingdings" pitchFamily="2" charset="2"/>
              <a:buChar char="§"/>
              <a:defRPr sz="1601" kern="1200">
                <a:solidFill>
                  <a:schemeClr val="tx1"/>
                </a:solidFill>
                <a:latin typeface="+mn-lt"/>
                <a:ea typeface="ヒラギノ角ゴ Pro W3" pitchFamily="-60" charset="-128"/>
                <a:cs typeface="ヒラギノ角ゴ Pro W3" charset="-128"/>
              </a:defRPr>
            </a:lvl5pPr>
            <a:lvl6pPr marL="2514566"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60"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54"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49" indent="-228597" algn="l" defTabSz="9143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chemeClr val="tx1">
                    <a:lumMod val="60000"/>
                    <a:lumOff val="40000"/>
                  </a:schemeClr>
                </a:solidFill>
              </a:rPr>
              <a:t>Image from </a:t>
            </a:r>
            <a:r>
              <a:rPr lang="en-US" sz="1200" dirty="0" err="1">
                <a:solidFill>
                  <a:schemeClr val="tx1">
                    <a:lumMod val="60000"/>
                    <a:lumOff val="40000"/>
                  </a:schemeClr>
                </a:solidFill>
              </a:rPr>
              <a:t>harvard.edu</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402187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1D82D-E981-2F4B-9BAC-BC8179D60F93}"/>
              </a:ext>
            </a:extLst>
          </p:cNvPr>
          <p:cNvSpPr>
            <a:spLocks noGrp="1"/>
          </p:cNvSpPr>
          <p:nvPr>
            <p:ph type="title"/>
          </p:nvPr>
        </p:nvSpPr>
        <p:spPr/>
        <p:txBody>
          <a:bodyPr/>
          <a:lstStyle/>
          <a:p>
            <a:r>
              <a:rPr lang="en-US" dirty="0"/>
              <a:t>Missing Completely at Random (MCAR)</a:t>
            </a:r>
          </a:p>
        </p:txBody>
      </p:sp>
      <p:sp>
        <p:nvSpPr>
          <p:cNvPr id="3" name="Text Placeholder 2">
            <a:extLst>
              <a:ext uri="{FF2B5EF4-FFF2-40B4-BE49-F238E27FC236}">
                <a16:creationId xmlns:a16="http://schemas.microsoft.com/office/drawing/2014/main" id="{2E48C1AC-CB19-024A-80BD-26DE4A4281AE}"/>
              </a:ext>
            </a:extLst>
          </p:cNvPr>
          <p:cNvSpPr>
            <a:spLocks noGrp="1"/>
          </p:cNvSpPr>
          <p:nvPr>
            <p:ph type="body" idx="10"/>
          </p:nvPr>
        </p:nvSpPr>
        <p:spPr>
          <a:xfrm>
            <a:off x="468315" y="1227140"/>
            <a:ext cx="7776093" cy="4606925"/>
          </a:xfrm>
        </p:spPr>
        <p:txBody>
          <a:bodyPr/>
          <a:lstStyle/>
          <a:p>
            <a:pPr>
              <a:buFont typeface="Arial" panose="020B0604020202020204" pitchFamily="34" charset="0"/>
              <a:buChar char="•"/>
            </a:pPr>
            <a:r>
              <a:rPr lang="en-AU" sz="2000" dirty="0"/>
              <a:t>The probability of being missing is independent of the data value</a:t>
            </a:r>
          </a:p>
          <a:p>
            <a:pPr>
              <a:buFont typeface="Arial" panose="020B0604020202020204" pitchFamily="34" charset="0"/>
              <a:buChar char="•"/>
            </a:pPr>
            <a:r>
              <a:rPr lang="en-AU" sz="2000" dirty="0"/>
              <a:t>The missingness is truly “random”</a:t>
            </a:r>
          </a:p>
          <a:p>
            <a:pPr>
              <a:buFont typeface="Arial" panose="020B0604020202020204" pitchFamily="34" charset="0"/>
              <a:buChar char="•"/>
            </a:pPr>
            <a:r>
              <a:rPr lang="en-AU" sz="2000" dirty="0"/>
              <a:t>e.g. 	a random sample of a Wave 1 cohort members were chosen for follow-up at wave 2 </a:t>
            </a:r>
          </a:p>
          <a:p>
            <a:pPr>
              <a:buFont typeface="Arial" panose="020B0604020202020204" pitchFamily="34" charset="0"/>
              <a:buChar char="•"/>
            </a:pPr>
            <a:r>
              <a:rPr lang="en-AU" sz="2000" dirty="0"/>
              <a:t>Complete case analysis has higher variance but unbiased!</a:t>
            </a:r>
            <a:endParaRPr lang="en-US" sz="2000" dirty="0"/>
          </a:p>
        </p:txBody>
      </p:sp>
      <p:sp>
        <p:nvSpPr>
          <p:cNvPr id="11" name="Rectangle 10">
            <a:extLst>
              <a:ext uri="{FF2B5EF4-FFF2-40B4-BE49-F238E27FC236}">
                <a16:creationId xmlns:a16="http://schemas.microsoft.com/office/drawing/2014/main" id="{CEA006CA-84F2-B946-AD26-C240396CA731}"/>
              </a:ext>
            </a:extLst>
          </p:cNvPr>
          <p:cNvSpPr>
            <a:spLocks noChangeAspect="1"/>
          </p:cNvSpPr>
          <p:nvPr/>
        </p:nvSpPr>
        <p:spPr>
          <a:xfrm>
            <a:off x="3348000" y="4640933"/>
            <a:ext cx="1224000" cy="12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Y</a:t>
            </a:r>
            <a:br>
              <a:rPr lang="en-US" dirty="0"/>
            </a:br>
            <a:r>
              <a:rPr lang="en-US" sz="1600" dirty="0"/>
              <a:t>Height</a:t>
            </a:r>
            <a:endParaRPr lang="en-US" dirty="0"/>
          </a:p>
        </p:txBody>
      </p:sp>
      <p:sp>
        <p:nvSpPr>
          <p:cNvPr id="16" name="Rectangle 15">
            <a:extLst>
              <a:ext uri="{FF2B5EF4-FFF2-40B4-BE49-F238E27FC236}">
                <a16:creationId xmlns:a16="http://schemas.microsoft.com/office/drawing/2014/main" id="{FBF12179-444D-6C43-9A45-0DDCC362E95C}"/>
              </a:ext>
            </a:extLst>
          </p:cNvPr>
          <p:cNvSpPr>
            <a:spLocks noChangeAspect="1"/>
          </p:cNvSpPr>
          <p:nvPr/>
        </p:nvSpPr>
        <p:spPr>
          <a:xfrm>
            <a:off x="5697673" y="4636883"/>
            <a:ext cx="1224000" cy="12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M</a:t>
            </a:r>
            <a:br>
              <a:rPr lang="en-US" dirty="0"/>
            </a:br>
            <a:r>
              <a:rPr lang="en-US" sz="1600" dirty="0"/>
              <a:t>Y Missing</a:t>
            </a:r>
            <a:endParaRPr lang="en-US" dirty="0"/>
          </a:p>
        </p:txBody>
      </p:sp>
    </p:spTree>
    <p:extLst>
      <p:ext uri="{BB962C8B-B14F-4D97-AF65-F5344CB8AC3E}">
        <p14:creationId xmlns:p14="http://schemas.microsoft.com/office/powerpoint/2010/main" val="300692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1D82D-E981-2F4B-9BAC-BC8179D60F93}"/>
              </a:ext>
            </a:extLst>
          </p:cNvPr>
          <p:cNvSpPr>
            <a:spLocks noGrp="1"/>
          </p:cNvSpPr>
          <p:nvPr>
            <p:ph type="title"/>
          </p:nvPr>
        </p:nvSpPr>
        <p:spPr/>
        <p:txBody>
          <a:bodyPr/>
          <a:lstStyle/>
          <a:p>
            <a:r>
              <a:rPr lang="en-US" dirty="0"/>
              <a:t>Missing Not at Random (MNAR)</a:t>
            </a:r>
          </a:p>
        </p:txBody>
      </p:sp>
      <p:sp>
        <p:nvSpPr>
          <p:cNvPr id="3" name="Text Placeholder 2">
            <a:extLst>
              <a:ext uri="{FF2B5EF4-FFF2-40B4-BE49-F238E27FC236}">
                <a16:creationId xmlns:a16="http://schemas.microsoft.com/office/drawing/2014/main" id="{2E48C1AC-CB19-024A-80BD-26DE4A4281AE}"/>
              </a:ext>
            </a:extLst>
          </p:cNvPr>
          <p:cNvSpPr>
            <a:spLocks noGrp="1"/>
          </p:cNvSpPr>
          <p:nvPr>
            <p:ph type="body" idx="10"/>
          </p:nvPr>
        </p:nvSpPr>
        <p:spPr>
          <a:xfrm>
            <a:off x="468314" y="1227140"/>
            <a:ext cx="7632077" cy="3269831"/>
          </a:xfrm>
        </p:spPr>
        <p:txBody>
          <a:bodyPr/>
          <a:lstStyle/>
          <a:p>
            <a:pPr>
              <a:buFont typeface="Arial" panose="020B0604020202020204" pitchFamily="34" charset="0"/>
              <a:buChar char="•"/>
            </a:pPr>
            <a:r>
              <a:rPr lang="en-AU" sz="2000" dirty="0"/>
              <a:t>The probability of being missing does depend on the data</a:t>
            </a:r>
          </a:p>
          <a:p>
            <a:pPr>
              <a:buFont typeface="Arial" panose="020B0604020202020204" pitchFamily="34" charset="0"/>
              <a:buChar char="•"/>
            </a:pPr>
            <a:r>
              <a:rPr lang="en-AU" sz="2000" dirty="0"/>
              <a:t>Missing cases are different to complete cases</a:t>
            </a:r>
          </a:p>
          <a:p>
            <a:pPr>
              <a:buFont typeface="Arial" panose="020B0604020202020204" pitchFamily="34" charset="0"/>
              <a:buChar char="•"/>
            </a:pPr>
            <a:endParaRPr lang="en-AU" sz="2000" dirty="0"/>
          </a:p>
          <a:p>
            <a:pPr>
              <a:buFont typeface="Arial" panose="020B0604020202020204" pitchFamily="34" charset="0"/>
              <a:buChar char="•"/>
            </a:pPr>
            <a:r>
              <a:rPr lang="en-AU" sz="2000" dirty="0"/>
              <a:t>e.g. 	Sicker participants might be more likely to drop out of an RCT</a:t>
            </a:r>
          </a:p>
          <a:p>
            <a:pPr>
              <a:buFont typeface="Arial" panose="020B0604020202020204" pitchFamily="34" charset="0"/>
              <a:buChar char="•"/>
            </a:pPr>
            <a:r>
              <a:rPr lang="en-AU" sz="2000" dirty="0"/>
              <a:t>Complete case analysis will have higher variance and biased!</a:t>
            </a:r>
            <a:endParaRPr lang="en-US" sz="2000" dirty="0"/>
          </a:p>
        </p:txBody>
      </p:sp>
      <p:sp>
        <p:nvSpPr>
          <p:cNvPr id="10" name="Rectangle 9">
            <a:extLst>
              <a:ext uri="{FF2B5EF4-FFF2-40B4-BE49-F238E27FC236}">
                <a16:creationId xmlns:a16="http://schemas.microsoft.com/office/drawing/2014/main" id="{DE613FE2-985E-3347-ACFD-25AD2D6BBF93}"/>
              </a:ext>
            </a:extLst>
          </p:cNvPr>
          <p:cNvSpPr>
            <a:spLocks noChangeAspect="1"/>
          </p:cNvSpPr>
          <p:nvPr/>
        </p:nvSpPr>
        <p:spPr>
          <a:xfrm>
            <a:off x="5697673" y="4636883"/>
            <a:ext cx="1224000" cy="12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M</a:t>
            </a:r>
            <a:br>
              <a:rPr lang="en-US" dirty="0"/>
            </a:br>
            <a:r>
              <a:rPr lang="en-US" sz="1600" dirty="0"/>
              <a:t>Y Missing</a:t>
            </a:r>
            <a:endParaRPr lang="en-US" dirty="0"/>
          </a:p>
        </p:txBody>
      </p:sp>
      <p:sp>
        <p:nvSpPr>
          <p:cNvPr id="14" name="Rectangle 13">
            <a:extLst>
              <a:ext uri="{FF2B5EF4-FFF2-40B4-BE49-F238E27FC236}">
                <a16:creationId xmlns:a16="http://schemas.microsoft.com/office/drawing/2014/main" id="{62F55BE6-CD41-0940-9197-67D08AD8E882}"/>
              </a:ext>
            </a:extLst>
          </p:cNvPr>
          <p:cNvSpPr>
            <a:spLocks noChangeAspect="1"/>
          </p:cNvSpPr>
          <p:nvPr/>
        </p:nvSpPr>
        <p:spPr>
          <a:xfrm>
            <a:off x="3348000" y="4640933"/>
            <a:ext cx="1224000" cy="12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Y</a:t>
            </a:r>
            <a:br>
              <a:rPr lang="en-US" dirty="0"/>
            </a:br>
            <a:r>
              <a:rPr lang="en-US" sz="1600" dirty="0"/>
              <a:t>Height</a:t>
            </a:r>
            <a:endParaRPr lang="en-US" dirty="0"/>
          </a:p>
        </p:txBody>
      </p:sp>
      <p:cxnSp>
        <p:nvCxnSpPr>
          <p:cNvPr id="13" name="Straight Arrow Connector 12">
            <a:extLst>
              <a:ext uri="{FF2B5EF4-FFF2-40B4-BE49-F238E27FC236}">
                <a16:creationId xmlns:a16="http://schemas.microsoft.com/office/drawing/2014/main" id="{8E16BA1C-5B2D-824A-96B2-0F33F112E87E}"/>
              </a:ext>
            </a:extLst>
          </p:cNvPr>
          <p:cNvCxnSpPr>
            <a:cxnSpLocks/>
            <a:stCxn id="14" idx="3"/>
            <a:endCxn id="10" idx="1"/>
          </p:cNvCxnSpPr>
          <p:nvPr/>
        </p:nvCxnSpPr>
        <p:spPr>
          <a:xfrm flipV="1">
            <a:off x="4572000" y="5248883"/>
            <a:ext cx="1125673" cy="40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41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1D82D-E981-2F4B-9BAC-BC8179D60F93}"/>
              </a:ext>
            </a:extLst>
          </p:cNvPr>
          <p:cNvSpPr>
            <a:spLocks noGrp="1"/>
          </p:cNvSpPr>
          <p:nvPr>
            <p:ph type="title"/>
          </p:nvPr>
        </p:nvSpPr>
        <p:spPr/>
        <p:txBody>
          <a:bodyPr/>
          <a:lstStyle/>
          <a:p>
            <a:r>
              <a:rPr lang="en-US" dirty="0"/>
              <a:t>Missing at Random (MAR)</a:t>
            </a:r>
          </a:p>
        </p:txBody>
      </p:sp>
      <p:sp>
        <p:nvSpPr>
          <p:cNvPr id="3" name="Text Placeholder 2">
            <a:extLst>
              <a:ext uri="{FF2B5EF4-FFF2-40B4-BE49-F238E27FC236}">
                <a16:creationId xmlns:a16="http://schemas.microsoft.com/office/drawing/2014/main" id="{2E48C1AC-CB19-024A-80BD-26DE4A4281AE}"/>
              </a:ext>
            </a:extLst>
          </p:cNvPr>
          <p:cNvSpPr>
            <a:spLocks noGrp="1"/>
          </p:cNvSpPr>
          <p:nvPr>
            <p:ph type="body" idx="10"/>
          </p:nvPr>
        </p:nvSpPr>
        <p:spPr>
          <a:xfrm>
            <a:off x="468315" y="1227140"/>
            <a:ext cx="8208962" cy="3281980"/>
          </a:xfrm>
        </p:spPr>
        <p:txBody>
          <a:bodyPr/>
          <a:lstStyle/>
          <a:p>
            <a:pPr>
              <a:buFont typeface="Arial" panose="020B0604020202020204" pitchFamily="34" charset="0"/>
              <a:buChar char="•"/>
            </a:pPr>
            <a:r>
              <a:rPr lang="en-AU" sz="2000" dirty="0"/>
              <a:t>The probability of being missing is independent of the data value, </a:t>
            </a:r>
            <a:r>
              <a:rPr lang="en-AU" sz="2000" b="1" dirty="0"/>
              <a:t>conditional on the observed data</a:t>
            </a:r>
          </a:p>
          <a:p>
            <a:pPr>
              <a:buFont typeface="Arial" panose="020B0604020202020204" pitchFamily="34" charset="0"/>
              <a:buChar char="•"/>
            </a:pPr>
            <a:r>
              <a:rPr lang="en-AU" sz="2000" dirty="0"/>
              <a:t>Missingness is random within categories defined by the observed variables</a:t>
            </a:r>
          </a:p>
          <a:p>
            <a:pPr>
              <a:buFont typeface="Arial" panose="020B0604020202020204" pitchFamily="34" charset="0"/>
              <a:buChar char="•"/>
            </a:pPr>
            <a:r>
              <a:rPr lang="en-AU" sz="2000" dirty="0"/>
              <a:t>Complete case analysis is unbiased if you control for X</a:t>
            </a:r>
          </a:p>
          <a:p>
            <a:pPr>
              <a:buFont typeface="Arial" panose="020B0604020202020204" pitchFamily="34" charset="0"/>
              <a:buChar char="•"/>
            </a:pPr>
            <a:r>
              <a:rPr lang="en-AU" sz="2000" b="1" dirty="0">
                <a:solidFill>
                  <a:schemeClr val="accent6">
                    <a:lumMod val="75000"/>
                    <a:lumOff val="25000"/>
                  </a:schemeClr>
                </a:solidFill>
              </a:rPr>
              <a:t>Most approaches to address missing data assume a MAR scenario</a:t>
            </a:r>
            <a:endParaRPr lang="en-US" sz="2000" b="1" dirty="0">
              <a:solidFill>
                <a:schemeClr val="accent6">
                  <a:lumMod val="75000"/>
                  <a:lumOff val="25000"/>
                </a:schemeClr>
              </a:solidFill>
            </a:endParaRPr>
          </a:p>
        </p:txBody>
      </p:sp>
      <p:sp>
        <p:nvSpPr>
          <p:cNvPr id="10" name="Rectangle 9">
            <a:extLst>
              <a:ext uri="{FF2B5EF4-FFF2-40B4-BE49-F238E27FC236}">
                <a16:creationId xmlns:a16="http://schemas.microsoft.com/office/drawing/2014/main" id="{DE613FE2-985E-3347-ACFD-25AD2D6BBF93}"/>
              </a:ext>
            </a:extLst>
          </p:cNvPr>
          <p:cNvSpPr>
            <a:spLocks noChangeAspect="1"/>
          </p:cNvSpPr>
          <p:nvPr/>
        </p:nvSpPr>
        <p:spPr>
          <a:xfrm>
            <a:off x="4986939" y="5314619"/>
            <a:ext cx="1224000" cy="12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M</a:t>
            </a:r>
            <a:br>
              <a:rPr lang="en-US" dirty="0"/>
            </a:br>
            <a:r>
              <a:rPr lang="en-US" sz="1600" dirty="0"/>
              <a:t>Y Missing</a:t>
            </a:r>
            <a:endParaRPr lang="en-US" dirty="0"/>
          </a:p>
        </p:txBody>
      </p:sp>
      <p:sp>
        <p:nvSpPr>
          <p:cNvPr id="14" name="Rectangle 13">
            <a:extLst>
              <a:ext uri="{FF2B5EF4-FFF2-40B4-BE49-F238E27FC236}">
                <a16:creationId xmlns:a16="http://schemas.microsoft.com/office/drawing/2014/main" id="{62F55BE6-CD41-0940-9197-67D08AD8E882}"/>
              </a:ext>
            </a:extLst>
          </p:cNvPr>
          <p:cNvSpPr>
            <a:spLocks noChangeAspect="1"/>
          </p:cNvSpPr>
          <p:nvPr/>
        </p:nvSpPr>
        <p:spPr>
          <a:xfrm>
            <a:off x="2637266" y="5318669"/>
            <a:ext cx="1224000" cy="12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Y</a:t>
            </a:r>
            <a:br>
              <a:rPr lang="en-US" dirty="0"/>
            </a:br>
            <a:r>
              <a:rPr lang="en-US" sz="1600" dirty="0"/>
              <a:t>Height</a:t>
            </a:r>
            <a:endParaRPr lang="en-US" dirty="0"/>
          </a:p>
        </p:txBody>
      </p:sp>
      <p:sp>
        <p:nvSpPr>
          <p:cNvPr id="7" name="Rectangle 6">
            <a:extLst>
              <a:ext uri="{FF2B5EF4-FFF2-40B4-BE49-F238E27FC236}">
                <a16:creationId xmlns:a16="http://schemas.microsoft.com/office/drawing/2014/main" id="{68E78975-211B-854A-A8ED-A9125CBF3F9F}"/>
              </a:ext>
            </a:extLst>
          </p:cNvPr>
          <p:cNvSpPr>
            <a:spLocks noChangeAspect="1"/>
          </p:cNvSpPr>
          <p:nvPr/>
        </p:nvSpPr>
        <p:spPr>
          <a:xfrm>
            <a:off x="287593" y="5301210"/>
            <a:ext cx="1224000" cy="12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X</a:t>
            </a:r>
            <a:br>
              <a:rPr lang="en-US" dirty="0"/>
            </a:br>
            <a:r>
              <a:rPr lang="en-US" sz="1600" dirty="0"/>
              <a:t>Age + Sex + nationality</a:t>
            </a:r>
            <a:endParaRPr lang="en-US" dirty="0"/>
          </a:p>
        </p:txBody>
      </p:sp>
      <p:cxnSp>
        <p:nvCxnSpPr>
          <p:cNvPr id="8" name="Straight Arrow Connector 7">
            <a:extLst>
              <a:ext uri="{FF2B5EF4-FFF2-40B4-BE49-F238E27FC236}">
                <a16:creationId xmlns:a16="http://schemas.microsoft.com/office/drawing/2014/main" id="{64FDCB4B-F233-0543-9526-59772852BC7A}"/>
              </a:ext>
            </a:extLst>
          </p:cNvPr>
          <p:cNvCxnSpPr>
            <a:cxnSpLocks/>
            <a:stCxn id="7" idx="3"/>
            <a:endCxn id="14" idx="1"/>
          </p:cNvCxnSpPr>
          <p:nvPr/>
        </p:nvCxnSpPr>
        <p:spPr>
          <a:xfrm>
            <a:off x="1511593" y="5913210"/>
            <a:ext cx="1125673" cy="174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a:extLst>
              <a:ext uri="{FF2B5EF4-FFF2-40B4-BE49-F238E27FC236}">
                <a16:creationId xmlns:a16="http://schemas.microsoft.com/office/drawing/2014/main" id="{E2238300-F33B-9741-AAC1-7A7ACA1BAC8C}"/>
              </a:ext>
            </a:extLst>
          </p:cNvPr>
          <p:cNvCxnSpPr>
            <a:cxnSpLocks/>
            <a:stCxn id="7" idx="0"/>
            <a:endCxn id="10" idx="0"/>
          </p:cNvCxnSpPr>
          <p:nvPr/>
        </p:nvCxnSpPr>
        <p:spPr>
          <a:xfrm rot="16200000" flipH="1">
            <a:off x="3242561" y="2958241"/>
            <a:ext cx="13409" cy="4699346"/>
          </a:xfrm>
          <a:prstGeom prst="curvedConnector3">
            <a:avLst>
              <a:gd name="adj1" fmla="val -5813894"/>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9E585E-3157-CB44-9F30-C73340CE780C}"/>
              </a:ext>
            </a:extLst>
          </p:cNvPr>
          <p:cNvCxnSpPr>
            <a:cxnSpLocks/>
          </p:cNvCxnSpPr>
          <p:nvPr/>
        </p:nvCxnSpPr>
        <p:spPr>
          <a:xfrm>
            <a:off x="3861266" y="5926619"/>
            <a:ext cx="1125673" cy="1745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856465"/>
      </p:ext>
    </p:extLst>
  </p:cSld>
  <p:clrMapOvr>
    <a:masterClrMapping/>
  </p:clrMapOvr>
</p:sld>
</file>

<file path=ppt/theme/theme1.xml><?xml version="1.0" encoding="utf-8"?>
<a:theme xmlns:a="http://schemas.openxmlformats.org/drawingml/2006/main" name="ASB Presentation Template v2">
  <a:themeElements>
    <a:clrScheme name="AGSM">
      <a:dk1>
        <a:srgbClr val="404040"/>
      </a:dk1>
      <a:lt1>
        <a:sysClr val="window" lastClr="FFFFFF"/>
      </a:lt1>
      <a:dk2>
        <a:srgbClr val="063E8D"/>
      </a:dk2>
      <a:lt2>
        <a:srgbClr val="CCCCCC"/>
      </a:lt2>
      <a:accent1>
        <a:srgbClr val="063E8D"/>
      </a:accent1>
      <a:accent2>
        <a:srgbClr val="FFD700"/>
      </a:accent2>
      <a:accent3>
        <a:srgbClr val="0067A8"/>
      </a:accent3>
      <a:accent4>
        <a:srgbClr val="00568E"/>
      </a:accent4>
      <a:accent5>
        <a:srgbClr val="004372"/>
      </a:accent5>
      <a:accent6>
        <a:srgbClr val="002E52"/>
      </a:accent6>
      <a:hlink>
        <a:srgbClr val="33CCFF"/>
      </a:hlink>
      <a:folHlink>
        <a:srgbClr val="063E8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lstStyle>
        <a:def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kumimoji="0" sz="1150" b="1" i="0" u="none" strike="noStrike" kern="1200" cap="none" spc="0" normalizeH="0" baseline="0" noProof="0" dirty="0" smtClean="0">
            <a:ln>
              <a:noFill/>
            </a:ln>
            <a:solidFill>
              <a:schemeClr val="tx1"/>
            </a:solidFill>
            <a:effectLst/>
            <a:uLnTx/>
            <a:uFillTx/>
            <a:latin typeface="Sommet bold"/>
            <a:ea typeface="+mn-ea"/>
            <a:cs typeface="+mn-cs"/>
          </a:defRPr>
        </a:defPPr>
      </a:lstStyle>
    </a:txDef>
  </a:objectDefaults>
  <a:extraClrSchemeLst/>
  <a:extLst>
    <a:ext uri="{05A4C25C-085E-4340-85A3-A5531E510DB2}">
      <thm15:themeFamily xmlns:thm15="http://schemas.microsoft.com/office/thememl/2012/main" name="Presentation4" id="{431FDF29-2323-BF4E-962E-C12404C2A7DF}" vid="{C18FE3CD-ED57-A04B-8C7C-F8BDAC5EAF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LongProperties xmlns="http://schemas.microsoft.com/office/2006/metadata/longProperties"/>
</file>

<file path=customXml/item2.xml><?xml version="1.0" encoding="utf-8"?>
<ct:contentTypeSchema xmlns:ct="http://schemas.microsoft.com/office/2006/metadata/contentType" xmlns:ma="http://schemas.microsoft.com/office/2006/metadata/properties/metaAttributes" ct:_="" ma:_="" ma:contentTypeName="Resource Document" ma:contentTypeID="0x01010008768CDC8BD8F24E88688A23E1BBFFD40083F9DB452809BE4E9E961773873B9725" ma:contentTypeVersion="12" ma:contentTypeDescription="" ma:contentTypeScope="" ma:versionID="ccf7c8939642961021bbb5e2375da5c4">
  <xsd:schema xmlns:xsd="http://www.w3.org/2001/XMLSchema" xmlns:xs="http://www.w3.org/2001/XMLSchema" xmlns:p="http://schemas.microsoft.com/office/2006/metadata/properties" xmlns:ns2="e2a6d7fd-cfb8-4aa2-8f9d-00d20bdc3a83" xmlns:ns4="78237fa5-fae7-4a08-ad29-c8feb430a382" targetNamespace="http://schemas.microsoft.com/office/2006/metadata/properties" ma:root="true" ma:fieldsID="7ba22b555d239708a9679c6b61f18d10" ns2:_="" ns4:_="">
    <xsd:import namespace="e2a6d7fd-cfb8-4aa2-8f9d-00d20bdc3a83"/>
    <xsd:import namespace="78237fa5-fae7-4a08-ad29-c8feb430a382"/>
    <xsd:element name="properties">
      <xsd:complexType>
        <xsd:sequence>
          <xsd:element name="documentManagement">
            <xsd:complexType>
              <xsd:all>
                <xsd:element ref="ns2:TaxCatchAll" minOccurs="0"/>
                <xsd:element ref="ns2:TaxCatchAllLabel" minOccurs="0"/>
                <xsd:element ref="ns4:UnswBus_ResourceType"/>
                <xsd:element ref="ns4:UnswBus_Description" minOccurs="0"/>
                <xsd:element ref="ns2:l106d6d0667840b48999320499b4dd29" minOccurs="0"/>
                <xsd:element ref="ns2:cfdce602ab9848b4bf80c62eae0cddb3" minOccurs="0"/>
                <xsd:element ref="ns2:i7e4caf4883549738b3fce866cf588f7"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a6d7fd-cfb8-4aa2-8f9d-00d20bdc3a8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2cec8c26-97b4-48cb-a8fc-0ef68138d153}" ma:internalName="TaxCatchAll" ma:showField="CatchAllData" ma:web="e2a6d7fd-cfb8-4aa2-8f9d-00d20bdc3a8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2cec8c26-97b4-48cb-a8fc-0ef68138d153}" ma:internalName="TaxCatchAllLabel" ma:readOnly="true" ma:showField="CatchAllDataLabel" ma:web="e2a6d7fd-cfb8-4aa2-8f9d-00d20bdc3a83">
      <xsd:complexType>
        <xsd:complexContent>
          <xsd:extension base="dms:MultiChoiceLookup">
            <xsd:sequence>
              <xsd:element name="Value" type="dms:Lookup" maxOccurs="unbounded" minOccurs="0" nillable="true"/>
            </xsd:sequence>
          </xsd:extension>
        </xsd:complexContent>
      </xsd:complexType>
    </xsd:element>
    <xsd:element name="l106d6d0667840b48999320499b4dd29" ma:index="15" nillable="true" ma:taxonomy="true" ma:internalName="l106d6d0667840b48999320499b4dd29" ma:taxonomyFieldName="UnswBus_EnterpriseKeywords" ma:displayName="Enterprise Keywords" ma:default="" ma:fieldId="{5106d6d0-6678-40b4-8999-320499b4dd29}" ma:taxonomyMulti="true" ma:sspId="2b026aac-6b52-4d7e-a64d-f3ee90946f56" ma:termSetId="6b154277-0339-4047-8b7c-9c64337183f8" ma:anchorId="00000000-0000-0000-0000-000000000000" ma:open="false" ma:isKeyword="false">
      <xsd:complexType>
        <xsd:sequence>
          <xsd:element ref="pc:Terms" minOccurs="0" maxOccurs="1"/>
        </xsd:sequence>
      </xsd:complexType>
    </xsd:element>
    <xsd:element name="cfdce602ab9848b4bf80c62eae0cddb3" ma:index="16" nillable="true" ma:taxonomy="true" ma:internalName="cfdce602ab9848b4bf80c62eae0cddb3" ma:taxonomyFieldName="UnswBus_SchoolUnit" ma:displayName="School or Unit" ma:default="" ma:fieldId="{cfdce602-ab98-48b4-bf80-c62eae0cddb3}" ma:sspId="2b026aac-6b52-4d7e-a64d-f3ee90946f56" ma:termSetId="99342006-19d9-4d76-ae6d-6a49808a1b3d" ma:anchorId="00000000-0000-0000-0000-000000000000" ma:open="false" ma:isKeyword="false">
      <xsd:complexType>
        <xsd:sequence>
          <xsd:element ref="pc:Terms" minOccurs="0" maxOccurs="1"/>
        </xsd:sequence>
      </xsd:complexType>
    </xsd:element>
    <xsd:element name="i7e4caf4883549738b3fce866cf588f7" ma:index="17" ma:taxonomy="true" ma:internalName="i7e4caf4883549738b3fce866cf588f7" ma:taxonomyFieldName="UnswBus_ResourceCategory" ma:displayName="Resource Category" ma:default="" ma:fieldId="{27e4caf4-8835-4973-8b3f-ce866cf588f7}" ma:taxonomyMulti="true" ma:sspId="2b026aac-6b52-4d7e-a64d-f3ee90946f56" ma:termSetId="59e748ed-3424-4b0f-8a51-22a7215e5980" ma:anchorId="00000000-0000-0000-0000-000000000000" ma:open="false" ma:isKeyword="false">
      <xsd:complexType>
        <xsd:sequence>
          <xsd:element ref="pc:Terms" minOccurs="0" maxOccurs="1"/>
        </xsd:sequence>
      </xsd:complexType>
    </xsd:element>
    <xsd:element name="SharedWithUsers" ma:index="1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8237fa5-fae7-4a08-ad29-c8feb430a382" elementFormDefault="qualified">
    <xsd:import namespace="http://schemas.microsoft.com/office/2006/documentManagement/types"/>
    <xsd:import namespace="http://schemas.microsoft.com/office/infopath/2007/PartnerControls"/>
    <xsd:element name="UnswBus_ResourceType" ma:index="11" ma:displayName="Resource Type" ma:default="Brochure" ma:format="Dropdown" ma:internalName="UnswBus_ResourceType" ma:readOnly="false">
      <xsd:simpleType>
        <xsd:restriction base="dms:Choice">
          <xsd:enumeration value="Brochure"/>
          <xsd:enumeration value="Form"/>
          <xsd:enumeration value="Guidelines"/>
          <xsd:enumeration value="Manuals"/>
          <xsd:enumeration value="Minutes"/>
          <xsd:enumeration value="Newsletter"/>
          <xsd:enumeration value="Policy"/>
          <xsd:enumeration value="Procedure"/>
          <xsd:enumeration value="Protocol"/>
          <xsd:enumeration value="Reference"/>
          <xsd:enumeration value="Report"/>
          <xsd:enumeration value="Template"/>
        </xsd:restriction>
      </xsd:simpleType>
    </xsd:element>
    <xsd:element name="UnswBus_Description" ma:index="13" nillable="true" ma:displayName="Description" ma:internalName="UnswBus_Description">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7A88D3-C8FA-43F4-B901-104849B358DC}">
  <ds:schemaRefs>
    <ds:schemaRef ds:uri="http://schemas.microsoft.com/office/2006/metadata/longProperties"/>
  </ds:schemaRefs>
</ds:datastoreItem>
</file>

<file path=customXml/itemProps2.xml><?xml version="1.0" encoding="utf-8"?>
<ds:datastoreItem xmlns:ds="http://schemas.openxmlformats.org/officeDocument/2006/customXml" ds:itemID="{2E48C029-ECC1-452C-8742-C4F7F6B2C8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a6d7fd-cfb8-4aa2-8f9d-00d20bdc3a83"/>
    <ds:schemaRef ds:uri="78237fa5-fae7-4a08-ad29-c8feb430a3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ASB Presentation Template v2</Template>
  <TotalTime>21219</TotalTime>
  <Words>1889</Words>
  <Application>Microsoft Macintosh PowerPoint</Application>
  <PresentationFormat>On-screen Show (4:3)</PresentationFormat>
  <Paragraphs>219</Paragraphs>
  <Slides>28</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Cambria Math</vt:lpstr>
      <vt:lpstr>Clancy Bold</vt:lpstr>
      <vt:lpstr>Lucida Grande</vt:lpstr>
      <vt:lpstr>Roboto</vt:lpstr>
      <vt:lpstr>Sommet Bold Italic</vt:lpstr>
      <vt:lpstr>Wingdings</vt:lpstr>
      <vt:lpstr>ASB Presentation Template v2</vt:lpstr>
      <vt:lpstr>PowerPoint Presentation</vt:lpstr>
      <vt:lpstr>Outline today</vt:lpstr>
      <vt:lpstr>The problem of missing data</vt:lpstr>
      <vt:lpstr>Activity </vt:lpstr>
      <vt:lpstr>Suggestions for exploring missing data </vt:lpstr>
      <vt:lpstr>Missing data mechanisms</vt:lpstr>
      <vt:lpstr>Missing Completely at Random (MCAR)</vt:lpstr>
      <vt:lpstr>Missing Not at Random (MNAR)</vt:lpstr>
      <vt:lpstr>Missing at Random (MAR)</vt:lpstr>
      <vt:lpstr>Review</vt:lpstr>
      <vt:lpstr>Single imputation</vt:lpstr>
      <vt:lpstr>Single imputation methods</vt:lpstr>
      <vt:lpstr>Single imputation methods</vt:lpstr>
      <vt:lpstr>Single imputation methods</vt:lpstr>
      <vt:lpstr>Single imputation methods</vt:lpstr>
      <vt:lpstr>Single imputation methods</vt:lpstr>
      <vt:lpstr>Single imputation methods</vt:lpstr>
      <vt:lpstr>PowerPoint Presentation</vt:lpstr>
      <vt:lpstr>Multiple Imputation is a three-stage process</vt:lpstr>
      <vt:lpstr>Rubin’s Rules for combining Estimates base on multiple imputation  Point estimate of a parameter of interest: denoted Q</vt:lpstr>
      <vt:lpstr>Rubin’s Rules for combining Estimates based on multiple imputation Variance of the parameter of interest: T</vt:lpstr>
      <vt:lpstr>Rubin’s Rules for combining Estimates base on multiple imputation Variance of the parameter of interest: T</vt:lpstr>
      <vt:lpstr>Iterative Chained Equations (ICE)</vt:lpstr>
      <vt:lpstr>Iterative Chained Equations (ICE)</vt:lpstr>
      <vt:lpstr>Iterative Chained Equations (ICE)</vt:lpstr>
      <vt:lpstr>Iterative Chained Equations (ICE)</vt:lpstr>
      <vt:lpstr>Reporting the results of multiple imputation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Hanly</dc:creator>
  <cp:lastModifiedBy>Mark Hanly</cp:lastModifiedBy>
  <cp:revision>87</cp:revision>
  <cp:lastPrinted>2017-02-16T02:51:45Z</cp:lastPrinted>
  <dcterms:created xsi:type="dcterms:W3CDTF">2020-02-28T00:01:09Z</dcterms:created>
  <dcterms:modified xsi:type="dcterms:W3CDTF">2022-11-16T03:50:35Z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15500.0000000000</vt:lpwstr>
  </property>
  <property fmtid="{D5CDD505-2E9C-101B-9397-08002B2CF9AE}" pid="3" name="OHS Newsletter?">
    <vt:lpwstr>0</vt:lpwstr>
  </property>
  <property fmtid="{D5CDD505-2E9C-101B-9397-08002B2CF9AE}" pid="4" name="Category">
    <vt:lpwstr>AGSM</vt:lpwstr>
  </property>
  <property fmtid="{D5CDD505-2E9C-101B-9397-08002B2CF9AE}" pid="5" name="ContentType">
    <vt:lpwstr>Document</vt:lpwstr>
  </property>
  <property fmtid="{D5CDD505-2E9C-101B-9397-08002B2CF9AE}" pid="6" name="Date">
    <vt:lpwstr/>
  </property>
  <property fmtid="{D5CDD505-2E9C-101B-9397-08002B2CF9AE}" pid="7" name="PublishingExpirationDate">
    <vt:lpwstr/>
  </property>
  <property fmtid="{D5CDD505-2E9C-101B-9397-08002B2CF9AE}" pid="8" name="PublishingStartDate">
    <vt:lpwstr/>
  </property>
  <property fmtid="{D5CDD505-2E9C-101B-9397-08002B2CF9AE}" pid="9" name="ASBDocumentType">
    <vt:lpwstr>16</vt:lpwstr>
  </property>
  <property fmtid="{D5CDD505-2E9C-101B-9397-08002B2CF9AE}" pid="10" name="ASBDepartment">
    <vt:lpwstr>8</vt:lpwstr>
  </property>
  <property fmtid="{D5CDD505-2E9C-101B-9397-08002B2CF9AE}" pid="11" name="ASBUpdatedDate">
    <vt:lpwstr>2015-08-04T00:00:00Z</vt:lpwstr>
  </property>
  <property fmtid="{D5CDD505-2E9C-101B-9397-08002B2CF9AE}" pid="12" name="ASBTopic">
    <vt:lpwstr>1</vt:lpwstr>
  </property>
  <property fmtid="{D5CDD505-2E9C-101B-9397-08002B2CF9AE}" pid="13" name="ASBProgram">
    <vt:lpwstr>5</vt:lpwstr>
  </property>
  <property fmtid="{D5CDD505-2E9C-101B-9397-08002B2CF9AE}" pid="14" name="Format">
    <vt:lpwstr>PowerPoint</vt:lpwstr>
  </property>
  <property fmtid="{D5CDD505-2E9C-101B-9397-08002B2CF9AE}" pid="15" name="UnswBus_ResourceCategory">
    <vt:lpwstr>78;#AGSM|e641e8a1-99e5-404f-bd7c-35803f4d985d</vt:lpwstr>
  </property>
  <property fmtid="{D5CDD505-2E9C-101B-9397-08002B2CF9AE}" pid="16" name="UnswBus_ResourceType">
    <vt:lpwstr>Template</vt:lpwstr>
  </property>
  <property fmtid="{D5CDD505-2E9C-101B-9397-08002B2CF9AE}" pid="17" name="ContentTypeId">
    <vt:lpwstr>0x01010008768CDC8BD8F24E88688A23E1BBFFD40083F9DB452809BE4E9E961773873B9725</vt:lpwstr>
  </property>
  <property fmtid="{D5CDD505-2E9C-101B-9397-08002B2CF9AE}" pid="18" name="i7e4caf4883549738b3fce866cf588f7">
    <vt:lpwstr>AGSM|e641e8a1-99e5-404f-bd7c-35803f4d985d</vt:lpwstr>
  </property>
  <property fmtid="{D5CDD505-2E9C-101B-9397-08002B2CF9AE}" pid="19" name="TaxCatchAll">
    <vt:lpwstr>78;#AGSM|e641e8a1-99e5-404f-bd7c-35803f4d985d</vt:lpwstr>
  </property>
  <property fmtid="{D5CDD505-2E9C-101B-9397-08002B2CF9AE}" pid="20" name="l106d6d0667840b48999320499b4dd29">
    <vt:lpwstr/>
  </property>
  <property fmtid="{D5CDD505-2E9C-101B-9397-08002B2CF9AE}" pid="21" name="UnswBus_EnterpriseKeywords">
    <vt:lpwstr/>
  </property>
  <property fmtid="{D5CDD505-2E9C-101B-9397-08002B2CF9AE}" pid="22" name="cfdce602ab9848b4bf80c62eae0cddb3">
    <vt:lpwstr/>
  </property>
  <property fmtid="{D5CDD505-2E9C-101B-9397-08002B2CF9AE}" pid="23" name="UnswBus_SchoolUnit">
    <vt:lpwstr/>
  </property>
  <property fmtid="{D5CDD505-2E9C-101B-9397-08002B2CF9AE}" pid="24" name="UnswBus_Description">
    <vt:lpwstr>Branded templates produced by the UNSW Business School Marketing team</vt:lpwstr>
  </property>
</Properties>
</file>